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8" r:id="rId3"/>
    <p:sldId id="261" r:id="rId4"/>
    <p:sldId id="302" r:id="rId5"/>
    <p:sldId id="293" r:id="rId6"/>
    <p:sldId id="292" r:id="rId7"/>
    <p:sldId id="308" r:id="rId8"/>
    <p:sldId id="270" r:id="rId9"/>
    <p:sldId id="304" r:id="rId10"/>
    <p:sldId id="260" r:id="rId11"/>
    <p:sldId id="291" r:id="rId12"/>
    <p:sldId id="275" r:id="rId13"/>
    <p:sldId id="303" r:id="rId14"/>
    <p:sldId id="305" r:id="rId15"/>
    <p:sldId id="273" r:id="rId16"/>
    <p:sldId id="265" r:id="rId17"/>
    <p:sldId id="290" r:id="rId18"/>
    <p:sldId id="262" r:id="rId19"/>
    <p:sldId id="276" r:id="rId20"/>
    <p:sldId id="300" r:id="rId21"/>
    <p:sldId id="306" r:id="rId22"/>
    <p:sldId id="301" r:id="rId23"/>
    <p:sldId id="296" r:id="rId24"/>
    <p:sldId id="279" r:id="rId25"/>
    <p:sldId id="277" r:id="rId26"/>
    <p:sldId id="307" r:id="rId27"/>
  </p:sldIdLst>
  <p:sldSz cx="12190413" cy="6859588"/>
  <p:notesSz cx="9144000" cy="6858000"/>
  <p:defaultTextStyle>
    <a:defPPr>
      <a:defRPr lang="zh-CN"/>
    </a:defPPr>
    <a:lvl1pPr marL="0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44247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088495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32741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176988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721236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265483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809731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353977" algn="l" defTabSz="1088495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7">
          <p15:clr>
            <a:srgbClr val="A4A3A4"/>
          </p15:clr>
        </p15:guide>
        <p15:guide id="2" pos="22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A26E"/>
    <a:srgbClr val="FFFFFF"/>
    <a:srgbClr val="F8A968"/>
    <a:srgbClr val="84AE52"/>
    <a:srgbClr val="E5EC84"/>
    <a:srgbClr val="F8F878"/>
    <a:srgbClr val="AAEE12"/>
    <a:srgbClr val="FF807D"/>
    <a:srgbClr val="86E1F6"/>
    <a:srgbClr val="88A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660"/>
  </p:normalViewPr>
  <p:slideViewPr>
    <p:cSldViewPr>
      <p:cViewPr varScale="1">
        <p:scale>
          <a:sx n="82" d="100"/>
          <a:sy n="82" d="100"/>
        </p:scale>
        <p:origin x="605" y="48"/>
      </p:cViewPr>
      <p:guideLst>
        <p:guide orient="horz" pos="4247"/>
        <p:guide pos="22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3.168605694715864E-2"/>
          <c:y val="7.6149777361483581E-2"/>
          <c:w val="0.74478848600133263"/>
          <c:h val="0.9238502657473098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117475">
              <a:solidFill>
                <a:srgbClr val="84AE52"/>
              </a:solidFill>
            </a:ln>
          </c:spPr>
          <c:dPt>
            <c:idx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 w="117475">
                <a:solidFill>
                  <a:schemeClr val="accent4">
                    <a:lumMod val="75000"/>
                  </a:schemeClr>
                </a:solidFill>
              </a:ln>
              <a:effectLst>
                <a:outerShdw blurRad="215900" dist="38100" dir="2700000" sx="108000" sy="108000" algn="tl" rotWithShape="0">
                  <a:prstClr val="black">
                    <a:alpha val="63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4EB-42A0-9B0C-07BBCD83A3E2}"/>
              </c:ext>
            </c:extLst>
          </c:dPt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17475">
                <a:solidFill>
                  <a:schemeClr val="accent4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4EB-42A0-9B0C-07BBCD83A3E2}"/>
              </c:ext>
            </c:extLst>
          </c:dPt>
          <c:dPt>
            <c:idx val="2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17475">
                <a:solidFill>
                  <a:schemeClr val="accent4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5-B4EB-42A0-9B0C-07BBCD83A3E2}"/>
              </c:ext>
            </c:extLst>
          </c:dPt>
          <c:dPt>
            <c:idx val="3"/>
            <c:bubble3D val="0"/>
            <c:spPr>
              <a:solidFill>
                <a:schemeClr val="accent2">
                  <a:lumMod val="40000"/>
                  <a:lumOff val="60000"/>
                </a:schemeClr>
              </a:solidFill>
              <a:ln w="117475">
                <a:solidFill>
                  <a:schemeClr val="accent4">
                    <a:lumMod val="75000"/>
                  </a:schemeClr>
                </a:solidFill>
              </a:ln>
            </c:spPr>
            <c:extLst>
              <c:ext xmlns:c16="http://schemas.microsoft.com/office/drawing/2014/chart" uri="{C3380CC4-5D6E-409C-BE32-E72D297353CC}">
                <c16:uniqueId val="{00000007-B4EB-42A0-9B0C-07BBCD83A3E2}"/>
              </c:ext>
            </c:extLst>
          </c:dPt>
          <c:cat>
            <c:strRef>
              <c:f>Sheet1!$A$2:$A$5</c:f>
              <c:strCache>
                <c:ptCount val="4"/>
                <c:pt idx="0">
                  <c:v>Series 1</c:v>
                </c:pt>
                <c:pt idx="1">
                  <c:v>Series 1</c:v>
                </c:pt>
                <c:pt idx="2">
                  <c:v>Series 1</c:v>
                </c:pt>
                <c:pt idx="3">
                  <c:v>Series 1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EB-42A0-9B0C-07BBCD83A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overlay val="0"/>
      <c:txPr>
        <a:bodyPr/>
        <a:lstStyle/>
        <a:p>
          <a:pPr>
            <a:defRPr>
              <a:solidFill>
                <a:schemeClr val="bg1">
                  <a:lumMod val="95000"/>
                </a:schemeClr>
              </a:solidFill>
              <a:latin typeface="Lato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8100"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A28E-441E-89A7-5937F8A8101C}"/>
              </c:ext>
            </c:extLst>
          </c:dPt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28E-441E-89A7-5937F8A8101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28E-441E-89A7-5937F8A8101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28E-441E-89A7-5937F8A81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4668928"/>
        <c:axId val="164670464"/>
      </c:lineChart>
      <c:catAx>
        <c:axId val="1646689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164670464"/>
        <c:crosses val="autoZero"/>
        <c:auto val="1"/>
        <c:lblAlgn val="ctr"/>
        <c:lblOffset val="100"/>
        <c:noMultiLvlLbl val="0"/>
      </c:catAx>
      <c:valAx>
        <c:axId val="16467046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6466892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  <a:ln>
      <a:solidFill>
        <a:schemeClr val="accent6">
          <a:lumMod val="75000"/>
        </a:schemeClr>
      </a:solidFill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374C2-268A-42F5-81E6-65379DB0A7FF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396A-8AD1-434C-AA1A-99ACC80D1C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623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44247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088495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32741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176988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721236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265483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809731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353977" algn="l" defTabSz="1088495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E396A-8AD1-434C-AA1A-99ACC80D1C5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43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920"/>
            <a:ext cx="10361851" cy="147036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4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9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8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752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898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225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7922"/>
            <a:ext cx="10361851" cy="1362390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7386"/>
            <a:ext cx="10361851" cy="1500535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4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884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4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769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72123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654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809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3539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74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572"/>
            <a:ext cx="5384099" cy="4527011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4247" indent="0">
              <a:buNone/>
              <a:defRPr sz="2400" b="1"/>
            </a:lvl2pPr>
            <a:lvl3pPr marL="1088495" indent="0">
              <a:buNone/>
              <a:defRPr sz="2200" b="1"/>
            </a:lvl3pPr>
            <a:lvl4pPr marL="1632741" indent="0">
              <a:buNone/>
              <a:defRPr sz="1900" b="1"/>
            </a:lvl4pPr>
            <a:lvl5pPr marL="2176988" indent="0">
              <a:buNone/>
              <a:defRPr sz="1900" b="1"/>
            </a:lvl5pPr>
            <a:lvl6pPr marL="2721236" indent="0">
              <a:buNone/>
              <a:defRPr sz="1900" b="1"/>
            </a:lvl6pPr>
            <a:lvl7pPr marL="3265483" indent="0">
              <a:buNone/>
              <a:defRPr sz="1900" b="1"/>
            </a:lvl7pPr>
            <a:lvl8pPr marL="3809731" indent="0">
              <a:buNone/>
              <a:defRPr sz="1900" b="1"/>
            </a:lvl8pPr>
            <a:lvl9pPr marL="4353977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2" y="2175378"/>
            <a:ext cx="5386216" cy="39522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2" y="1535469"/>
            <a:ext cx="5388331" cy="639910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44247" indent="0">
              <a:buNone/>
              <a:defRPr sz="2400" b="1"/>
            </a:lvl2pPr>
            <a:lvl3pPr marL="1088495" indent="0">
              <a:buNone/>
              <a:defRPr sz="2200" b="1"/>
            </a:lvl3pPr>
            <a:lvl4pPr marL="1632741" indent="0">
              <a:buNone/>
              <a:defRPr sz="1900" b="1"/>
            </a:lvl4pPr>
            <a:lvl5pPr marL="2176988" indent="0">
              <a:buNone/>
              <a:defRPr sz="1900" b="1"/>
            </a:lvl5pPr>
            <a:lvl6pPr marL="2721236" indent="0">
              <a:buNone/>
              <a:defRPr sz="1900" b="1"/>
            </a:lvl6pPr>
            <a:lvl7pPr marL="3265483" indent="0">
              <a:buNone/>
              <a:defRPr sz="1900" b="1"/>
            </a:lvl7pPr>
            <a:lvl8pPr marL="3809731" indent="0">
              <a:buNone/>
              <a:defRPr sz="1900" b="1"/>
            </a:lvl8pPr>
            <a:lvl9pPr marL="4353977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2" y="2175378"/>
            <a:ext cx="5388331" cy="39522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6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59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59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2" y="273113"/>
            <a:ext cx="4010562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114"/>
            <a:ext cx="6814780" cy="5854468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2" y="1435434"/>
            <a:ext cx="4010562" cy="4692149"/>
          </a:xfrm>
        </p:spPr>
        <p:txBody>
          <a:bodyPr/>
          <a:lstStyle>
            <a:lvl1pPr marL="0" indent="0">
              <a:buNone/>
              <a:defRPr sz="1600"/>
            </a:lvl1pPr>
            <a:lvl2pPr marL="544247" indent="0">
              <a:buNone/>
              <a:defRPr sz="1500"/>
            </a:lvl2pPr>
            <a:lvl3pPr marL="1088495" indent="0">
              <a:buNone/>
              <a:defRPr sz="1200"/>
            </a:lvl3pPr>
            <a:lvl4pPr marL="1632741" indent="0">
              <a:buNone/>
              <a:defRPr sz="1000"/>
            </a:lvl4pPr>
            <a:lvl5pPr marL="2176988" indent="0">
              <a:buNone/>
              <a:defRPr sz="1000"/>
            </a:lvl5pPr>
            <a:lvl6pPr marL="2721236" indent="0">
              <a:buNone/>
              <a:defRPr sz="1000"/>
            </a:lvl6pPr>
            <a:lvl7pPr marL="3265483" indent="0">
              <a:buNone/>
              <a:defRPr sz="1000"/>
            </a:lvl7pPr>
            <a:lvl8pPr marL="3809731" indent="0">
              <a:buNone/>
              <a:defRPr sz="1000"/>
            </a:lvl8pPr>
            <a:lvl9pPr marL="4353977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676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247" indent="0">
              <a:buNone/>
              <a:defRPr sz="3400"/>
            </a:lvl2pPr>
            <a:lvl3pPr marL="1088495" indent="0">
              <a:buNone/>
              <a:defRPr sz="2800"/>
            </a:lvl3pPr>
            <a:lvl4pPr marL="1632741" indent="0">
              <a:buNone/>
              <a:defRPr sz="2400"/>
            </a:lvl4pPr>
            <a:lvl5pPr marL="2176988" indent="0">
              <a:buNone/>
              <a:defRPr sz="2400"/>
            </a:lvl5pPr>
            <a:lvl6pPr marL="2721236" indent="0">
              <a:buNone/>
              <a:defRPr sz="2400"/>
            </a:lvl6pPr>
            <a:lvl7pPr marL="3265483" indent="0">
              <a:buNone/>
              <a:defRPr sz="2400"/>
            </a:lvl7pPr>
            <a:lvl8pPr marL="3809731" indent="0">
              <a:buNone/>
              <a:defRPr sz="2400"/>
            </a:lvl8pPr>
            <a:lvl9pPr marL="4353977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9"/>
          </a:xfrm>
        </p:spPr>
        <p:txBody>
          <a:bodyPr/>
          <a:lstStyle>
            <a:lvl1pPr marL="0" indent="0">
              <a:buNone/>
              <a:defRPr sz="1600"/>
            </a:lvl1pPr>
            <a:lvl2pPr marL="544247" indent="0">
              <a:buNone/>
              <a:defRPr sz="1500"/>
            </a:lvl2pPr>
            <a:lvl3pPr marL="1088495" indent="0">
              <a:buNone/>
              <a:defRPr sz="1200"/>
            </a:lvl3pPr>
            <a:lvl4pPr marL="1632741" indent="0">
              <a:buNone/>
              <a:defRPr sz="1000"/>
            </a:lvl4pPr>
            <a:lvl5pPr marL="2176988" indent="0">
              <a:buNone/>
              <a:defRPr sz="1000"/>
            </a:lvl5pPr>
            <a:lvl6pPr marL="2721236" indent="0">
              <a:buNone/>
              <a:defRPr sz="1000"/>
            </a:lvl6pPr>
            <a:lvl7pPr marL="3265483" indent="0">
              <a:buNone/>
              <a:defRPr sz="1000"/>
            </a:lvl7pPr>
            <a:lvl8pPr marL="3809731" indent="0">
              <a:buNone/>
              <a:defRPr sz="1000"/>
            </a:lvl8pPr>
            <a:lvl9pPr marL="4353977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10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702"/>
            <a:ext cx="10971372" cy="1143265"/>
          </a:xfrm>
          <a:prstGeom prst="rect">
            <a:avLst/>
          </a:prstGeom>
        </p:spPr>
        <p:txBody>
          <a:bodyPr vert="horz" lIns="108850" tIns="54424" rIns="108850" bIns="544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108850" tIns="54424" rIns="108850" bIns="544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108850" tIns="54424" rIns="108850" bIns="54424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13445-6E74-4716-BD02-D270AC0C653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vert="horz" lIns="108850" tIns="54424" rIns="108850" bIns="54424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108850" tIns="54424" rIns="108850" bIns="54424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0799D-8065-4A56-AA78-3C4C47A94F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05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88495" rtl="0" eaLnBrk="1" latinLnBrk="0" hangingPunct="1">
        <a:spcBef>
          <a:spcPct val="0"/>
        </a:spcBef>
        <a:buNone/>
        <a:defRPr sz="5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6" indent="-408186" algn="l" defTabSz="1088495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2" indent="-340155" algn="l" defTabSz="1088495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17" indent="-272124" algn="l" defTabSz="10884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65" indent="-272124" algn="l" defTabSz="108849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12" indent="-272124" algn="l" defTabSz="1088495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59" indent="-272124" algn="l" defTabSz="108849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07" indent="-272124" algn="l" defTabSz="108849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53" indent="-272124" algn="l" defTabSz="108849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01" indent="-272124" algn="l" defTabSz="108849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47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495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41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988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36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483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31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977" algn="l" defTabSz="1088495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29.png"/><Relationship Id="rId12" Type="http://schemas.openxmlformats.org/officeDocument/2006/relationships/image" Target="../media/image25.png"/><Relationship Id="rId2" Type="http://schemas.openxmlformats.org/officeDocument/2006/relationships/image" Target="../media/image69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microsoft.com/office/2007/relationships/hdphoto" Target="../media/hdphoto7.wdp"/><Relationship Id="rId5" Type="http://schemas.openxmlformats.org/officeDocument/2006/relationships/image" Target="../media/image72.png"/><Relationship Id="rId15" Type="http://schemas.openxmlformats.org/officeDocument/2006/relationships/image" Target="../media/image76.png"/><Relationship Id="rId10" Type="http://schemas.openxmlformats.org/officeDocument/2006/relationships/image" Target="../media/image40.png"/><Relationship Id="rId4" Type="http://schemas.openxmlformats.org/officeDocument/2006/relationships/image" Target="../media/image71.png"/><Relationship Id="rId9" Type="http://schemas.openxmlformats.org/officeDocument/2006/relationships/image" Target="../media/image14.png"/><Relationship Id="rId14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microsoft.com/office/2007/relationships/hdphoto" Target="../media/hdphoto7.wdp"/><Relationship Id="rId10" Type="http://schemas.openxmlformats.org/officeDocument/2006/relationships/image" Target="../media/image84.png"/><Relationship Id="rId4" Type="http://schemas.openxmlformats.org/officeDocument/2006/relationships/image" Target="../media/image40.png"/><Relationship Id="rId9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82.png"/><Relationship Id="rId12" Type="http://schemas.openxmlformats.org/officeDocument/2006/relationships/image" Target="../media/image90.png"/><Relationship Id="rId2" Type="http://schemas.openxmlformats.org/officeDocument/2006/relationships/image" Target="../media/image87.pn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microsoft.com/office/2007/relationships/hdphoto" Target="../media/hdphoto11.wdp"/><Relationship Id="rId5" Type="http://schemas.microsoft.com/office/2007/relationships/hdphoto" Target="../media/hdphoto7.wdp"/><Relationship Id="rId1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40.png"/><Relationship Id="rId9" Type="http://schemas.openxmlformats.org/officeDocument/2006/relationships/image" Target="../media/image81.png"/><Relationship Id="rId1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microsoft.com/office/2007/relationships/hdphoto" Target="../media/hdphoto14.wdp"/><Relationship Id="rId18" Type="http://schemas.openxmlformats.org/officeDocument/2006/relationships/image" Target="../media/image103.png"/><Relationship Id="rId3" Type="http://schemas.openxmlformats.org/officeDocument/2006/relationships/image" Target="../media/image82.png"/><Relationship Id="rId7" Type="http://schemas.openxmlformats.org/officeDocument/2006/relationships/image" Target="../media/image98.png"/><Relationship Id="rId12" Type="http://schemas.openxmlformats.org/officeDocument/2006/relationships/image" Target="../media/image100.png"/><Relationship Id="rId17" Type="http://schemas.microsoft.com/office/2007/relationships/hdphoto" Target="../media/hdphoto16.wdp"/><Relationship Id="rId2" Type="http://schemas.openxmlformats.org/officeDocument/2006/relationships/image" Target="../media/image95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7.wdp"/><Relationship Id="rId5" Type="http://schemas.openxmlformats.org/officeDocument/2006/relationships/image" Target="../media/image97.png"/><Relationship Id="rId15" Type="http://schemas.microsoft.com/office/2007/relationships/hdphoto" Target="../media/hdphoto15.wdp"/><Relationship Id="rId10" Type="http://schemas.openxmlformats.org/officeDocument/2006/relationships/image" Target="../media/image40.png"/><Relationship Id="rId19" Type="http://schemas.microsoft.com/office/2007/relationships/hdphoto" Target="../media/hdphoto17.wdp"/><Relationship Id="rId4" Type="http://schemas.openxmlformats.org/officeDocument/2006/relationships/image" Target="../media/image96.png"/><Relationship Id="rId9" Type="http://schemas.microsoft.com/office/2007/relationships/hdphoto" Target="../media/hdphoto13.wdp"/><Relationship Id="rId1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68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9.png"/><Relationship Id="rId3" Type="http://schemas.openxmlformats.org/officeDocument/2006/relationships/image" Target="../media/image71.png"/><Relationship Id="rId7" Type="http://schemas.openxmlformats.org/officeDocument/2006/relationships/image" Target="../media/image104.png"/><Relationship Id="rId12" Type="http://schemas.openxmlformats.org/officeDocument/2006/relationships/image" Target="../media/image108.png"/><Relationship Id="rId2" Type="http://schemas.openxmlformats.org/officeDocument/2006/relationships/chart" Target="../charts/chart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107.png"/><Relationship Id="rId5" Type="http://schemas.microsoft.com/office/2007/relationships/hdphoto" Target="../media/hdphoto7.wdp"/><Relationship Id="rId15" Type="http://schemas.openxmlformats.org/officeDocument/2006/relationships/image" Target="../media/image14.png"/><Relationship Id="rId10" Type="http://schemas.openxmlformats.org/officeDocument/2006/relationships/image" Target="../media/image106.png"/><Relationship Id="rId4" Type="http://schemas.openxmlformats.org/officeDocument/2006/relationships/image" Target="../media/image40.png"/><Relationship Id="rId9" Type="http://schemas.openxmlformats.org/officeDocument/2006/relationships/image" Target="../media/image105.png"/><Relationship Id="rId1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111.png"/><Relationship Id="rId12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14.png"/><Relationship Id="rId5" Type="http://schemas.openxmlformats.org/officeDocument/2006/relationships/image" Target="../media/image59.png"/><Relationship Id="rId10" Type="http://schemas.openxmlformats.org/officeDocument/2006/relationships/image" Target="../media/image113.png"/><Relationship Id="rId4" Type="http://schemas.microsoft.com/office/2007/relationships/hdphoto" Target="../media/hdphoto7.wdp"/><Relationship Id="rId9" Type="http://schemas.openxmlformats.org/officeDocument/2006/relationships/image" Target="../media/image1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3.png"/><Relationship Id="rId3" Type="http://schemas.openxmlformats.org/officeDocument/2006/relationships/image" Target="../media/image117.png"/><Relationship Id="rId7" Type="http://schemas.microsoft.com/office/2007/relationships/hdphoto" Target="../media/hdphoto7.wdp"/><Relationship Id="rId12" Type="http://schemas.openxmlformats.org/officeDocument/2006/relationships/image" Target="../media/image122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69.png"/><Relationship Id="rId5" Type="http://schemas.openxmlformats.org/officeDocument/2006/relationships/image" Target="../media/image12.png"/><Relationship Id="rId15" Type="http://schemas.openxmlformats.org/officeDocument/2006/relationships/image" Target="../media/image125.png"/><Relationship Id="rId10" Type="http://schemas.openxmlformats.org/officeDocument/2006/relationships/image" Target="../media/image121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Relationship Id="rId1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27.png"/><Relationship Id="rId10" Type="http://schemas.openxmlformats.org/officeDocument/2006/relationships/image" Target="../media/image74.png"/><Relationship Id="rId4" Type="http://schemas.openxmlformats.org/officeDocument/2006/relationships/image" Target="../media/image126.png"/><Relationship Id="rId9" Type="http://schemas.openxmlformats.org/officeDocument/2006/relationships/image" Target="../media/image128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40.png"/><Relationship Id="rId7" Type="http://schemas.openxmlformats.org/officeDocument/2006/relationships/image" Target="../media/image13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png"/><Relationship Id="rId10" Type="http://schemas.openxmlformats.org/officeDocument/2006/relationships/image" Target="../media/image134.png"/><Relationship Id="rId4" Type="http://schemas.microsoft.com/office/2007/relationships/hdphoto" Target="../media/hdphoto7.wdp"/><Relationship Id="rId9" Type="http://schemas.openxmlformats.org/officeDocument/2006/relationships/image" Target="../media/image1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microsoft.com/office/2007/relationships/hdphoto" Target="../media/hdphoto7.wdp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68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4.png"/><Relationship Id="rId3" Type="http://schemas.openxmlformats.org/officeDocument/2006/relationships/image" Target="../media/image117.png"/><Relationship Id="rId7" Type="http://schemas.openxmlformats.org/officeDocument/2006/relationships/image" Target="../media/image96.png"/><Relationship Id="rId12" Type="http://schemas.openxmlformats.org/officeDocument/2006/relationships/image" Target="../media/image14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142.png"/><Relationship Id="rId5" Type="http://schemas.microsoft.com/office/2007/relationships/hdphoto" Target="../media/hdphoto7.wdp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40.png"/><Relationship Id="rId9" Type="http://schemas.openxmlformats.org/officeDocument/2006/relationships/image" Target="../media/image85.png"/><Relationship Id="rId14" Type="http://schemas.openxmlformats.org/officeDocument/2006/relationships/image" Target="../media/image145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54.png"/><Relationship Id="rId18" Type="http://schemas.openxmlformats.org/officeDocument/2006/relationships/image" Target="../media/image158.png"/><Relationship Id="rId3" Type="http://schemas.openxmlformats.org/officeDocument/2006/relationships/image" Target="../media/image148.png"/><Relationship Id="rId7" Type="http://schemas.openxmlformats.org/officeDocument/2006/relationships/image" Target="../media/image40.png"/><Relationship Id="rId12" Type="http://schemas.openxmlformats.org/officeDocument/2006/relationships/image" Target="../media/image153.png"/><Relationship Id="rId17" Type="http://schemas.openxmlformats.org/officeDocument/2006/relationships/image" Target="../media/image157.png"/><Relationship Id="rId2" Type="http://schemas.openxmlformats.org/officeDocument/2006/relationships/image" Target="../media/image147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11" Type="http://schemas.openxmlformats.org/officeDocument/2006/relationships/image" Target="../media/image152.png"/><Relationship Id="rId5" Type="http://schemas.openxmlformats.org/officeDocument/2006/relationships/image" Target="../media/image150.png"/><Relationship Id="rId15" Type="http://schemas.microsoft.com/office/2007/relationships/hdphoto" Target="../media/hdphoto19.wdp"/><Relationship Id="rId10" Type="http://schemas.openxmlformats.org/officeDocument/2006/relationships/image" Target="../media/image14.png"/><Relationship Id="rId4" Type="http://schemas.openxmlformats.org/officeDocument/2006/relationships/image" Target="../media/image149.png"/><Relationship Id="rId9" Type="http://schemas.openxmlformats.org/officeDocument/2006/relationships/image" Target="../media/image151.png"/><Relationship Id="rId14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png"/><Relationship Id="rId5" Type="http://schemas.microsoft.com/office/2007/relationships/hdphoto" Target="../media/hdphoto7.wdp"/><Relationship Id="rId10" Type="http://schemas.openxmlformats.org/officeDocument/2006/relationships/image" Target="../media/image162.png"/><Relationship Id="rId4" Type="http://schemas.openxmlformats.org/officeDocument/2006/relationships/image" Target="../media/image40.png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6.png"/><Relationship Id="rId18" Type="http://schemas.microsoft.com/office/2007/relationships/hdphoto" Target="../media/hdphoto23.wdp"/><Relationship Id="rId3" Type="http://schemas.microsoft.com/office/2007/relationships/hdphoto" Target="../media/hdphoto7.wdp"/><Relationship Id="rId7" Type="http://schemas.openxmlformats.org/officeDocument/2006/relationships/image" Target="../media/image85.png"/><Relationship Id="rId12" Type="http://schemas.microsoft.com/office/2007/relationships/hdphoto" Target="../media/hdphoto21.wdp"/><Relationship Id="rId17" Type="http://schemas.openxmlformats.org/officeDocument/2006/relationships/image" Target="../media/image169.png"/><Relationship Id="rId2" Type="http://schemas.openxmlformats.org/officeDocument/2006/relationships/image" Target="../media/image40.png"/><Relationship Id="rId16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5.png"/><Relationship Id="rId5" Type="http://schemas.openxmlformats.org/officeDocument/2006/relationships/image" Target="../media/image14.png"/><Relationship Id="rId15" Type="http://schemas.openxmlformats.org/officeDocument/2006/relationships/image" Target="../media/image167.png"/><Relationship Id="rId10" Type="http://schemas.openxmlformats.org/officeDocument/2006/relationships/image" Target="../media/image105.png"/><Relationship Id="rId4" Type="http://schemas.openxmlformats.org/officeDocument/2006/relationships/image" Target="../media/image16.png"/><Relationship Id="rId9" Type="http://schemas.microsoft.com/office/2007/relationships/hdphoto" Target="../media/hdphoto20.wdp"/><Relationship Id="rId14" Type="http://schemas.microsoft.com/office/2007/relationships/hdphoto" Target="../media/hdphoto22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4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image" Target="../media/image19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29.pn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png"/><Relationship Id="rId18" Type="http://schemas.openxmlformats.org/officeDocument/2006/relationships/image" Target="../media/image44.png"/><Relationship Id="rId3" Type="http://schemas.openxmlformats.org/officeDocument/2006/relationships/image" Target="../media/image20.png"/><Relationship Id="rId21" Type="http://schemas.openxmlformats.org/officeDocument/2006/relationships/image" Target="../media/image47.png"/><Relationship Id="rId7" Type="http://schemas.openxmlformats.org/officeDocument/2006/relationships/image" Target="../media/image36.png"/><Relationship Id="rId12" Type="http://schemas.microsoft.com/office/2007/relationships/hdphoto" Target="../media/hdphoto6.wdp"/><Relationship Id="rId17" Type="http://schemas.openxmlformats.org/officeDocument/2006/relationships/image" Target="../media/image43.png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41.png"/><Relationship Id="rId10" Type="http://schemas.microsoft.com/office/2007/relationships/hdphoto" Target="../media/hdphoto5.wdp"/><Relationship Id="rId19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microsoft.com/office/2007/relationships/hdphoto" Target="../media/hdphoto7.wdp"/><Relationship Id="rId2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12" Type="http://schemas.microsoft.com/office/2007/relationships/hdphoto" Target="../media/hdphoto8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8.png"/><Relationship Id="rId10" Type="http://schemas.openxmlformats.org/officeDocument/2006/relationships/image" Target="../media/image29.png"/><Relationship Id="rId4" Type="http://schemas.microsoft.com/office/2007/relationships/hdphoto" Target="../media/hdphoto7.wdp"/><Relationship Id="rId9" Type="http://schemas.openxmlformats.org/officeDocument/2006/relationships/image" Target="../media/image54.png"/><Relationship Id="rId1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7.wdp"/><Relationship Id="rId7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9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7.wdp"/><Relationship Id="rId7" Type="http://schemas.openxmlformats.org/officeDocument/2006/relationships/image" Target="../media/image63.png"/><Relationship Id="rId12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56.png"/><Relationship Id="rId5" Type="http://schemas.openxmlformats.org/officeDocument/2006/relationships/image" Target="../media/image61.png"/><Relationship Id="rId10" Type="http://schemas.openxmlformats.org/officeDocument/2006/relationships/image" Target="../media/image54.png"/><Relationship Id="rId4" Type="http://schemas.openxmlformats.org/officeDocument/2006/relationships/image" Target="../media/image60.png"/><Relationship Id="rId9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9.wdp"/><Relationship Id="rId7" Type="http://schemas.openxmlformats.org/officeDocument/2006/relationships/image" Target="../media/image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openxmlformats.org/officeDocument/2006/relationships/image" Target="../media/image65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68.png"/><Relationship Id="rId2" Type="http://schemas.openxmlformats.org/officeDocument/2006/relationships/image" Target="../media/image19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886" y="4575000"/>
            <a:ext cx="12190414" cy="2284587"/>
          </a:xfrm>
          <a:prstGeom prst="rect">
            <a:avLst/>
          </a:prstGeom>
          <a:solidFill>
            <a:srgbClr val="BAC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172282" y="5157986"/>
            <a:ext cx="12424825" cy="1455375"/>
          </a:xfrm>
          <a:custGeom>
            <a:avLst/>
            <a:gdLst>
              <a:gd name="connsiteX0" fmla="*/ 1537 w 11983740"/>
              <a:gd name="connsiteY0" fmla="*/ 1555667 h 1592406"/>
              <a:gd name="connsiteX1" fmla="*/ 191543 w 11983740"/>
              <a:gd name="connsiteY1" fmla="*/ 1520041 h 1592406"/>
              <a:gd name="connsiteX2" fmla="*/ 1200945 w 11983740"/>
              <a:gd name="connsiteY2" fmla="*/ 902524 h 1592406"/>
              <a:gd name="connsiteX3" fmla="*/ 2910992 w 11983740"/>
              <a:gd name="connsiteY3" fmla="*/ 451262 h 1592406"/>
              <a:gd name="connsiteX4" fmla="*/ 3754140 w 11983740"/>
              <a:gd name="connsiteY4" fmla="*/ 320633 h 1592406"/>
              <a:gd name="connsiteX5" fmla="*/ 5939200 w 11983740"/>
              <a:gd name="connsiteY5" fmla="*/ 332509 h 1592406"/>
              <a:gd name="connsiteX6" fmla="*/ 7471117 w 11983740"/>
              <a:gd name="connsiteY6" fmla="*/ 973776 h 1592406"/>
              <a:gd name="connsiteX7" fmla="*/ 8433018 w 11983740"/>
              <a:gd name="connsiteY7" fmla="*/ 748145 h 1592406"/>
              <a:gd name="connsiteX8" fmla="*/ 9644301 w 11983740"/>
              <a:gd name="connsiteY8" fmla="*/ 201880 h 1592406"/>
              <a:gd name="connsiteX9" fmla="*/ 10534950 w 11983740"/>
              <a:gd name="connsiteY9" fmla="*/ 71252 h 1592406"/>
              <a:gd name="connsiteX10" fmla="*/ 11603730 w 11983740"/>
              <a:gd name="connsiteY10" fmla="*/ 47501 h 1592406"/>
              <a:gd name="connsiteX11" fmla="*/ 11983740 w 11983740"/>
              <a:gd name="connsiteY11" fmla="*/ 0 h 159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83740" h="1592406">
                <a:moveTo>
                  <a:pt x="1537" y="1555667"/>
                </a:moveTo>
                <a:cubicBezTo>
                  <a:pt x="-3411" y="1592282"/>
                  <a:pt x="-8358" y="1628898"/>
                  <a:pt x="191543" y="1520041"/>
                </a:cubicBezTo>
                <a:cubicBezTo>
                  <a:pt x="391444" y="1411184"/>
                  <a:pt x="747704" y="1080654"/>
                  <a:pt x="1200945" y="902524"/>
                </a:cubicBezTo>
                <a:cubicBezTo>
                  <a:pt x="1654186" y="724394"/>
                  <a:pt x="2485460" y="548244"/>
                  <a:pt x="2910992" y="451262"/>
                </a:cubicBezTo>
                <a:cubicBezTo>
                  <a:pt x="3336525" y="354280"/>
                  <a:pt x="3249439" y="340425"/>
                  <a:pt x="3754140" y="320633"/>
                </a:cubicBezTo>
                <a:cubicBezTo>
                  <a:pt x="4258841" y="300841"/>
                  <a:pt x="5319704" y="223652"/>
                  <a:pt x="5939200" y="332509"/>
                </a:cubicBezTo>
                <a:cubicBezTo>
                  <a:pt x="6558696" y="441366"/>
                  <a:pt x="7055481" y="904503"/>
                  <a:pt x="7471117" y="973776"/>
                </a:cubicBezTo>
                <a:cubicBezTo>
                  <a:pt x="7886753" y="1043049"/>
                  <a:pt x="8070821" y="876794"/>
                  <a:pt x="8433018" y="748145"/>
                </a:cubicBezTo>
                <a:cubicBezTo>
                  <a:pt x="8795215" y="619496"/>
                  <a:pt x="9293979" y="314695"/>
                  <a:pt x="9644301" y="201880"/>
                </a:cubicBezTo>
                <a:cubicBezTo>
                  <a:pt x="9994623" y="89065"/>
                  <a:pt x="10208378" y="96982"/>
                  <a:pt x="10534950" y="71252"/>
                </a:cubicBezTo>
                <a:cubicBezTo>
                  <a:pt x="10861522" y="45522"/>
                  <a:pt x="11362265" y="59376"/>
                  <a:pt x="11603730" y="47501"/>
                </a:cubicBezTo>
                <a:cubicBezTo>
                  <a:pt x="11845195" y="35626"/>
                  <a:pt x="11914467" y="17813"/>
                  <a:pt x="11983740" y="0"/>
                </a:cubicBezTo>
              </a:path>
            </a:pathLst>
          </a:cu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434"/>
            <a:ext cx="12190413" cy="48588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36629" y="453464"/>
            <a:ext cx="672171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Lato Black" pitchFamily="34" charset="0"/>
              </a:rPr>
              <a:t>Welcome </a:t>
            </a:r>
            <a:endParaRPr lang="en-US" altLang="zh-CN" sz="8000" dirty="0">
              <a:solidFill>
                <a:schemeClr val="bg1"/>
              </a:solidFill>
              <a:latin typeface="Lato Black" pitchFamily="34" charset="0"/>
            </a:endParaRPr>
          </a:p>
          <a:p>
            <a:pPr algn="ctr"/>
            <a:r>
              <a:rPr lang="en-US" altLang="zh-CN" sz="8000" dirty="0">
                <a:solidFill>
                  <a:schemeClr val="bg1"/>
                </a:solidFill>
                <a:latin typeface="Lato Black" pitchFamily="34" charset="0"/>
              </a:rPr>
              <a:t>N</a:t>
            </a:r>
            <a:r>
              <a:rPr lang="zh-CN" altLang="en-US" sz="8000" dirty="0">
                <a:solidFill>
                  <a:schemeClr val="bg1"/>
                </a:solidFill>
                <a:latin typeface="Lato Black" pitchFamily="34" charset="0"/>
              </a:rPr>
              <a:t>ew </a:t>
            </a:r>
            <a:r>
              <a:rPr lang="en-US" altLang="zh-CN" sz="8000" dirty="0">
                <a:solidFill>
                  <a:schemeClr val="bg1"/>
                </a:solidFill>
                <a:latin typeface="Lato Black" pitchFamily="34" charset="0"/>
              </a:rPr>
              <a:t>S</a:t>
            </a:r>
            <a:r>
              <a:rPr lang="zh-CN" altLang="en-US" sz="8000" dirty="0">
                <a:solidFill>
                  <a:schemeClr val="bg1"/>
                </a:solidFill>
                <a:latin typeface="Lato Black" pitchFamily="34" charset="0"/>
              </a:rPr>
              <a:t>tudents</a:t>
            </a:r>
          </a:p>
        </p:txBody>
      </p:sp>
      <p:sp>
        <p:nvSpPr>
          <p:cNvPr id="5" name="任意多边形 4"/>
          <p:cNvSpPr/>
          <p:nvPr/>
        </p:nvSpPr>
        <p:spPr>
          <a:xfrm rot="20851833">
            <a:off x="629317" y="723125"/>
            <a:ext cx="1171304" cy="443688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8354">
            <a:off x="7128906" y="4622072"/>
            <a:ext cx="2120746" cy="165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:\Z 其他\新建文件夹01\0000\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780">
            <a:off x="2221620" y="4758481"/>
            <a:ext cx="1458376" cy="79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10285323" y="4466929"/>
            <a:ext cx="1805170" cy="9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:\Z 其他\新建文件夹01\0000\7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8" y="3511698"/>
            <a:ext cx="753447" cy="6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:\Z 其他\新建文件夹01\0000\7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2" y="5157986"/>
            <a:ext cx="792088" cy="12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任意多边形 11"/>
          <p:cNvSpPr/>
          <p:nvPr/>
        </p:nvSpPr>
        <p:spPr>
          <a:xfrm rot="21186594">
            <a:off x="9999278" y="1010071"/>
            <a:ext cx="1367507" cy="343062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 descr="H:\Z 其他\新建文件夹01\0000\70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29" y="403661"/>
            <a:ext cx="864096" cy="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>
            <a:off x="3502918" y="3160830"/>
            <a:ext cx="2376264" cy="462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2" y="4250791"/>
            <a:ext cx="1974905" cy="249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:\Z 其他\新建文件夹01\0000\813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22" y="3462223"/>
            <a:ext cx="2262883" cy="28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:\Z 其他\新建文件夹01\0000\814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50" y="3912472"/>
            <a:ext cx="2304256" cy="29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3084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0127855\Desktop\0000\507.pn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3" t="27799" r="4000" b="46831"/>
          <a:stretch/>
        </p:blipFill>
        <p:spPr bwMode="auto">
          <a:xfrm rot="545889">
            <a:off x="415373" y="221538"/>
            <a:ext cx="873418" cy="4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任意多边形 9"/>
          <p:cNvSpPr/>
          <p:nvPr/>
        </p:nvSpPr>
        <p:spPr>
          <a:xfrm>
            <a:off x="2717431" y="1364810"/>
            <a:ext cx="5815732" cy="4585530"/>
          </a:xfrm>
          <a:custGeom>
            <a:avLst/>
            <a:gdLst>
              <a:gd name="connsiteX0" fmla="*/ 1960032 w 7756855"/>
              <a:gd name="connsiteY0" fmla="*/ 5455898 h 6263462"/>
              <a:gd name="connsiteX1" fmla="*/ 1164385 w 7756855"/>
              <a:gd name="connsiteY1" fmla="*/ 5360896 h 6263462"/>
              <a:gd name="connsiteX2" fmla="*/ 604 w 7756855"/>
              <a:gd name="connsiteY2" fmla="*/ 3935857 h 6263462"/>
              <a:gd name="connsiteX3" fmla="*/ 998131 w 7756855"/>
              <a:gd name="connsiteY3" fmla="*/ 2356439 h 6263462"/>
              <a:gd name="connsiteX4" fmla="*/ 546868 w 7756855"/>
              <a:gd name="connsiteY4" fmla="*/ 967026 h 6263462"/>
              <a:gd name="connsiteX5" fmla="*/ 2351918 w 7756855"/>
              <a:gd name="connsiteY5" fmla="*/ 610766 h 6263462"/>
              <a:gd name="connsiteX6" fmla="*/ 4216344 w 7756855"/>
              <a:gd name="connsiteY6" fmla="*/ 5124 h 6263462"/>
              <a:gd name="connsiteX7" fmla="*/ 5415752 w 7756855"/>
              <a:gd name="connsiteY7" fmla="*/ 978901 h 6263462"/>
              <a:gd name="connsiteX8" fmla="*/ 7149549 w 7756855"/>
              <a:gd name="connsiteY8" fmla="*/ 1097654 h 6263462"/>
              <a:gd name="connsiteX9" fmla="*/ 7256427 w 7756855"/>
              <a:gd name="connsiteY9" fmla="*/ 2510818 h 6263462"/>
              <a:gd name="connsiteX10" fmla="*/ 7755191 w 7756855"/>
              <a:gd name="connsiteY10" fmla="*/ 3710226 h 6263462"/>
              <a:gd name="connsiteX11" fmla="*/ 7066422 w 7756855"/>
              <a:gd name="connsiteY11" fmla="*/ 4743379 h 6263462"/>
              <a:gd name="connsiteX12" fmla="*/ 6722037 w 7756855"/>
              <a:gd name="connsiteY12" fmla="*/ 5645904 h 6263462"/>
              <a:gd name="connsiteX13" fmla="*/ 5736385 w 7756855"/>
              <a:gd name="connsiteY13" fmla="*/ 5586527 h 6263462"/>
              <a:gd name="connsiteX14" fmla="*/ 4489476 w 7756855"/>
              <a:gd name="connsiteY14" fmla="*/ 6263421 h 6263462"/>
              <a:gd name="connsiteX15" fmla="*/ 3622578 w 7756855"/>
              <a:gd name="connsiteY15" fmla="*/ 5622153 h 6263462"/>
              <a:gd name="connsiteX16" fmla="*/ 2435045 w 7756855"/>
              <a:gd name="connsiteY16" fmla="*/ 6180293 h 6263462"/>
              <a:gd name="connsiteX17" fmla="*/ 1960032 w 7756855"/>
              <a:gd name="connsiteY17" fmla="*/ 5455898 h 6263462"/>
              <a:gd name="connsiteX0" fmla="*/ 1972039 w 7768862"/>
              <a:gd name="connsiteY0" fmla="*/ 5455898 h 6263462"/>
              <a:gd name="connsiteX1" fmla="*/ 1176392 w 7768862"/>
              <a:gd name="connsiteY1" fmla="*/ 5360896 h 6263462"/>
              <a:gd name="connsiteX2" fmla="*/ 12611 w 7768862"/>
              <a:gd name="connsiteY2" fmla="*/ 3935857 h 6263462"/>
              <a:gd name="connsiteX3" fmla="*/ 558875 w 7768862"/>
              <a:gd name="connsiteY3" fmla="*/ 2332688 h 6263462"/>
              <a:gd name="connsiteX4" fmla="*/ 558875 w 7768862"/>
              <a:gd name="connsiteY4" fmla="*/ 967026 h 6263462"/>
              <a:gd name="connsiteX5" fmla="*/ 2363925 w 7768862"/>
              <a:gd name="connsiteY5" fmla="*/ 610766 h 6263462"/>
              <a:gd name="connsiteX6" fmla="*/ 4228351 w 7768862"/>
              <a:gd name="connsiteY6" fmla="*/ 5124 h 6263462"/>
              <a:gd name="connsiteX7" fmla="*/ 5427759 w 7768862"/>
              <a:gd name="connsiteY7" fmla="*/ 978901 h 6263462"/>
              <a:gd name="connsiteX8" fmla="*/ 7161556 w 7768862"/>
              <a:gd name="connsiteY8" fmla="*/ 1097654 h 6263462"/>
              <a:gd name="connsiteX9" fmla="*/ 7268434 w 7768862"/>
              <a:gd name="connsiteY9" fmla="*/ 2510818 h 6263462"/>
              <a:gd name="connsiteX10" fmla="*/ 7767198 w 7768862"/>
              <a:gd name="connsiteY10" fmla="*/ 3710226 h 6263462"/>
              <a:gd name="connsiteX11" fmla="*/ 7078429 w 7768862"/>
              <a:gd name="connsiteY11" fmla="*/ 4743379 h 6263462"/>
              <a:gd name="connsiteX12" fmla="*/ 6734044 w 7768862"/>
              <a:gd name="connsiteY12" fmla="*/ 5645904 h 6263462"/>
              <a:gd name="connsiteX13" fmla="*/ 5748392 w 7768862"/>
              <a:gd name="connsiteY13" fmla="*/ 5586527 h 6263462"/>
              <a:gd name="connsiteX14" fmla="*/ 4501483 w 7768862"/>
              <a:gd name="connsiteY14" fmla="*/ 6263421 h 6263462"/>
              <a:gd name="connsiteX15" fmla="*/ 3634585 w 7768862"/>
              <a:gd name="connsiteY15" fmla="*/ 5622153 h 6263462"/>
              <a:gd name="connsiteX16" fmla="*/ 2447052 w 7768862"/>
              <a:gd name="connsiteY16" fmla="*/ 6180293 h 6263462"/>
              <a:gd name="connsiteX17" fmla="*/ 1972039 w 7768862"/>
              <a:gd name="connsiteY17" fmla="*/ 5455898 h 6263462"/>
              <a:gd name="connsiteX0" fmla="*/ 1972039 w 7768862"/>
              <a:gd name="connsiteY0" fmla="*/ 5486630 h 6294194"/>
              <a:gd name="connsiteX1" fmla="*/ 1176392 w 7768862"/>
              <a:gd name="connsiteY1" fmla="*/ 5391628 h 6294194"/>
              <a:gd name="connsiteX2" fmla="*/ 12611 w 7768862"/>
              <a:gd name="connsiteY2" fmla="*/ 3966589 h 6294194"/>
              <a:gd name="connsiteX3" fmla="*/ 558875 w 7768862"/>
              <a:gd name="connsiteY3" fmla="*/ 2363420 h 6294194"/>
              <a:gd name="connsiteX4" fmla="*/ 558875 w 7768862"/>
              <a:gd name="connsiteY4" fmla="*/ 997758 h 6294194"/>
              <a:gd name="connsiteX5" fmla="*/ 2078917 w 7768862"/>
              <a:gd name="connsiteY5" fmla="*/ 285238 h 6294194"/>
              <a:gd name="connsiteX6" fmla="*/ 4228351 w 7768862"/>
              <a:gd name="connsiteY6" fmla="*/ 35856 h 6294194"/>
              <a:gd name="connsiteX7" fmla="*/ 5427759 w 7768862"/>
              <a:gd name="connsiteY7" fmla="*/ 1009633 h 6294194"/>
              <a:gd name="connsiteX8" fmla="*/ 7161556 w 7768862"/>
              <a:gd name="connsiteY8" fmla="*/ 1128386 h 6294194"/>
              <a:gd name="connsiteX9" fmla="*/ 7268434 w 7768862"/>
              <a:gd name="connsiteY9" fmla="*/ 2541550 h 6294194"/>
              <a:gd name="connsiteX10" fmla="*/ 7767198 w 7768862"/>
              <a:gd name="connsiteY10" fmla="*/ 3740958 h 6294194"/>
              <a:gd name="connsiteX11" fmla="*/ 7078429 w 7768862"/>
              <a:gd name="connsiteY11" fmla="*/ 4774111 h 6294194"/>
              <a:gd name="connsiteX12" fmla="*/ 6734044 w 7768862"/>
              <a:gd name="connsiteY12" fmla="*/ 5676636 h 6294194"/>
              <a:gd name="connsiteX13" fmla="*/ 5748392 w 7768862"/>
              <a:gd name="connsiteY13" fmla="*/ 5617259 h 6294194"/>
              <a:gd name="connsiteX14" fmla="*/ 4501483 w 7768862"/>
              <a:gd name="connsiteY14" fmla="*/ 6294153 h 6294194"/>
              <a:gd name="connsiteX15" fmla="*/ 3634585 w 7768862"/>
              <a:gd name="connsiteY15" fmla="*/ 5652885 h 6294194"/>
              <a:gd name="connsiteX16" fmla="*/ 2447052 w 7768862"/>
              <a:gd name="connsiteY16" fmla="*/ 6211025 h 6294194"/>
              <a:gd name="connsiteX17" fmla="*/ 1972039 w 7768862"/>
              <a:gd name="connsiteY17" fmla="*/ 5486630 h 6294194"/>
              <a:gd name="connsiteX0" fmla="*/ 1972039 w 7768862"/>
              <a:gd name="connsiteY0" fmla="*/ 5469462 h 6277026"/>
              <a:gd name="connsiteX1" fmla="*/ 1176392 w 7768862"/>
              <a:gd name="connsiteY1" fmla="*/ 5374460 h 6277026"/>
              <a:gd name="connsiteX2" fmla="*/ 12611 w 7768862"/>
              <a:gd name="connsiteY2" fmla="*/ 3949421 h 6277026"/>
              <a:gd name="connsiteX3" fmla="*/ 558875 w 7768862"/>
              <a:gd name="connsiteY3" fmla="*/ 2346252 h 6277026"/>
              <a:gd name="connsiteX4" fmla="*/ 558875 w 7768862"/>
              <a:gd name="connsiteY4" fmla="*/ 980590 h 6277026"/>
              <a:gd name="connsiteX5" fmla="*/ 2197670 w 7768862"/>
              <a:gd name="connsiteY5" fmla="*/ 398698 h 6277026"/>
              <a:gd name="connsiteX6" fmla="*/ 4228351 w 7768862"/>
              <a:gd name="connsiteY6" fmla="*/ 18688 h 6277026"/>
              <a:gd name="connsiteX7" fmla="*/ 5427759 w 7768862"/>
              <a:gd name="connsiteY7" fmla="*/ 992465 h 6277026"/>
              <a:gd name="connsiteX8" fmla="*/ 7161556 w 7768862"/>
              <a:gd name="connsiteY8" fmla="*/ 1111218 h 6277026"/>
              <a:gd name="connsiteX9" fmla="*/ 7268434 w 7768862"/>
              <a:gd name="connsiteY9" fmla="*/ 2524382 h 6277026"/>
              <a:gd name="connsiteX10" fmla="*/ 7767198 w 7768862"/>
              <a:gd name="connsiteY10" fmla="*/ 3723790 h 6277026"/>
              <a:gd name="connsiteX11" fmla="*/ 7078429 w 7768862"/>
              <a:gd name="connsiteY11" fmla="*/ 4756943 h 6277026"/>
              <a:gd name="connsiteX12" fmla="*/ 6734044 w 7768862"/>
              <a:gd name="connsiteY12" fmla="*/ 5659468 h 6277026"/>
              <a:gd name="connsiteX13" fmla="*/ 5748392 w 7768862"/>
              <a:gd name="connsiteY13" fmla="*/ 5600091 h 6277026"/>
              <a:gd name="connsiteX14" fmla="*/ 4501483 w 7768862"/>
              <a:gd name="connsiteY14" fmla="*/ 6276985 h 6277026"/>
              <a:gd name="connsiteX15" fmla="*/ 3634585 w 7768862"/>
              <a:gd name="connsiteY15" fmla="*/ 5635717 h 6277026"/>
              <a:gd name="connsiteX16" fmla="*/ 2447052 w 7768862"/>
              <a:gd name="connsiteY16" fmla="*/ 6193857 h 6277026"/>
              <a:gd name="connsiteX17" fmla="*/ 1972039 w 7768862"/>
              <a:gd name="connsiteY17" fmla="*/ 5469462 h 6277026"/>
              <a:gd name="connsiteX0" fmla="*/ 1972039 w 7768862"/>
              <a:gd name="connsiteY0" fmla="*/ 5469462 h 6287029"/>
              <a:gd name="connsiteX1" fmla="*/ 1176392 w 7768862"/>
              <a:gd name="connsiteY1" fmla="*/ 5374460 h 6287029"/>
              <a:gd name="connsiteX2" fmla="*/ 12611 w 7768862"/>
              <a:gd name="connsiteY2" fmla="*/ 3949421 h 6287029"/>
              <a:gd name="connsiteX3" fmla="*/ 558875 w 7768862"/>
              <a:gd name="connsiteY3" fmla="*/ 2346252 h 6287029"/>
              <a:gd name="connsiteX4" fmla="*/ 558875 w 7768862"/>
              <a:gd name="connsiteY4" fmla="*/ 980590 h 6287029"/>
              <a:gd name="connsiteX5" fmla="*/ 2197670 w 7768862"/>
              <a:gd name="connsiteY5" fmla="*/ 398698 h 6287029"/>
              <a:gd name="connsiteX6" fmla="*/ 4228351 w 7768862"/>
              <a:gd name="connsiteY6" fmla="*/ 18688 h 6287029"/>
              <a:gd name="connsiteX7" fmla="*/ 5427759 w 7768862"/>
              <a:gd name="connsiteY7" fmla="*/ 992465 h 6287029"/>
              <a:gd name="connsiteX8" fmla="*/ 7161556 w 7768862"/>
              <a:gd name="connsiteY8" fmla="*/ 1111218 h 6287029"/>
              <a:gd name="connsiteX9" fmla="*/ 7268434 w 7768862"/>
              <a:gd name="connsiteY9" fmla="*/ 2524382 h 6287029"/>
              <a:gd name="connsiteX10" fmla="*/ 7767198 w 7768862"/>
              <a:gd name="connsiteY10" fmla="*/ 3723790 h 6287029"/>
              <a:gd name="connsiteX11" fmla="*/ 7078429 w 7768862"/>
              <a:gd name="connsiteY11" fmla="*/ 4756943 h 6287029"/>
              <a:gd name="connsiteX12" fmla="*/ 6734044 w 7768862"/>
              <a:gd name="connsiteY12" fmla="*/ 5659468 h 6287029"/>
              <a:gd name="connsiteX13" fmla="*/ 5748392 w 7768862"/>
              <a:gd name="connsiteY13" fmla="*/ 5600091 h 6287029"/>
              <a:gd name="connsiteX14" fmla="*/ 4501483 w 7768862"/>
              <a:gd name="connsiteY14" fmla="*/ 6276985 h 6287029"/>
              <a:gd name="connsiteX15" fmla="*/ 3648511 w 7768862"/>
              <a:gd name="connsiteY15" fmla="*/ 6017941 h 6287029"/>
              <a:gd name="connsiteX16" fmla="*/ 2447052 w 7768862"/>
              <a:gd name="connsiteY16" fmla="*/ 6193857 h 6287029"/>
              <a:gd name="connsiteX17" fmla="*/ 1972039 w 7768862"/>
              <a:gd name="connsiteY17" fmla="*/ 5469462 h 6287029"/>
              <a:gd name="connsiteX0" fmla="*/ 1902408 w 7768862"/>
              <a:gd name="connsiteY0" fmla="*/ 5676500 h 6287029"/>
              <a:gd name="connsiteX1" fmla="*/ 1176392 w 7768862"/>
              <a:gd name="connsiteY1" fmla="*/ 5374460 h 6287029"/>
              <a:gd name="connsiteX2" fmla="*/ 12611 w 7768862"/>
              <a:gd name="connsiteY2" fmla="*/ 3949421 h 6287029"/>
              <a:gd name="connsiteX3" fmla="*/ 558875 w 7768862"/>
              <a:gd name="connsiteY3" fmla="*/ 2346252 h 6287029"/>
              <a:gd name="connsiteX4" fmla="*/ 558875 w 7768862"/>
              <a:gd name="connsiteY4" fmla="*/ 980590 h 6287029"/>
              <a:gd name="connsiteX5" fmla="*/ 2197670 w 7768862"/>
              <a:gd name="connsiteY5" fmla="*/ 398698 h 6287029"/>
              <a:gd name="connsiteX6" fmla="*/ 4228351 w 7768862"/>
              <a:gd name="connsiteY6" fmla="*/ 18688 h 6287029"/>
              <a:gd name="connsiteX7" fmla="*/ 5427759 w 7768862"/>
              <a:gd name="connsiteY7" fmla="*/ 992465 h 6287029"/>
              <a:gd name="connsiteX8" fmla="*/ 7161556 w 7768862"/>
              <a:gd name="connsiteY8" fmla="*/ 1111218 h 6287029"/>
              <a:gd name="connsiteX9" fmla="*/ 7268434 w 7768862"/>
              <a:gd name="connsiteY9" fmla="*/ 2524382 h 6287029"/>
              <a:gd name="connsiteX10" fmla="*/ 7767198 w 7768862"/>
              <a:gd name="connsiteY10" fmla="*/ 3723790 h 6287029"/>
              <a:gd name="connsiteX11" fmla="*/ 7078429 w 7768862"/>
              <a:gd name="connsiteY11" fmla="*/ 4756943 h 6287029"/>
              <a:gd name="connsiteX12" fmla="*/ 6734044 w 7768862"/>
              <a:gd name="connsiteY12" fmla="*/ 5659468 h 6287029"/>
              <a:gd name="connsiteX13" fmla="*/ 5748392 w 7768862"/>
              <a:gd name="connsiteY13" fmla="*/ 5600091 h 6287029"/>
              <a:gd name="connsiteX14" fmla="*/ 4501483 w 7768862"/>
              <a:gd name="connsiteY14" fmla="*/ 6276985 h 6287029"/>
              <a:gd name="connsiteX15" fmla="*/ 3648511 w 7768862"/>
              <a:gd name="connsiteY15" fmla="*/ 6017941 h 6287029"/>
              <a:gd name="connsiteX16" fmla="*/ 2447052 w 7768862"/>
              <a:gd name="connsiteY16" fmla="*/ 6193857 h 6287029"/>
              <a:gd name="connsiteX17" fmla="*/ 1902408 w 7768862"/>
              <a:gd name="connsiteY17" fmla="*/ 5676500 h 6287029"/>
              <a:gd name="connsiteX0" fmla="*/ 1897050 w 7763504"/>
              <a:gd name="connsiteY0" fmla="*/ 5676500 h 6287029"/>
              <a:gd name="connsiteX1" fmla="*/ 1003919 w 7763504"/>
              <a:gd name="connsiteY1" fmla="*/ 5517794 h 6287029"/>
              <a:gd name="connsiteX2" fmla="*/ 7253 w 7763504"/>
              <a:gd name="connsiteY2" fmla="*/ 3949421 h 6287029"/>
              <a:gd name="connsiteX3" fmla="*/ 553517 w 7763504"/>
              <a:gd name="connsiteY3" fmla="*/ 2346252 h 6287029"/>
              <a:gd name="connsiteX4" fmla="*/ 553517 w 7763504"/>
              <a:gd name="connsiteY4" fmla="*/ 980590 h 6287029"/>
              <a:gd name="connsiteX5" fmla="*/ 2192312 w 7763504"/>
              <a:gd name="connsiteY5" fmla="*/ 398698 h 6287029"/>
              <a:gd name="connsiteX6" fmla="*/ 4222993 w 7763504"/>
              <a:gd name="connsiteY6" fmla="*/ 18688 h 6287029"/>
              <a:gd name="connsiteX7" fmla="*/ 5422401 w 7763504"/>
              <a:gd name="connsiteY7" fmla="*/ 992465 h 6287029"/>
              <a:gd name="connsiteX8" fmla="*/ 7156198 w 7763504"/>
              <a:gd name="connsiteY8" fmla="*/ 1111218 h 6287029"/>
              <a:gd name="connsiteX9" fmla="*/ 7263076 w 7763504"/>
              <a:gd name="connsiteY9" fmla="*/ 2524382 h 6287029"/>
              <a:gd name="connsiteX10" fmla="*/ 7761840 w 7763504"/>
              <a:gd name="connsiteY10" fmla="*/ 3723790 h 6287029"/>
              <a:gd name="connsiteX11" fmla="*/ 7073071 w 7763504"/>
              <a:gd name="connsiteY11" fmla="*/ 4756943 h 6287029"/>
              <a:gd name="connsiteX12" fmla="*/ 6728686 w 7763504"/>
              <a:gd name="connsiteY12" fmla="*/ 5659468 h 6287029"/>
              <a:gd name="connsiteX13" fmla="*/ 5743034 w 7763504"/>
              <a:gd name="connsiteY13" fmla="*/ 5600091 h 6287029"/>
              <a:gd name="connsiteX14" fmla="*/ 4496125 w 7763504"/>
              <a:gd name="connsiteY14" fmla="*/ 6276985 h 6287029"/>
              <a:gd name="connsiteX15" fmla="*/ 3643153 w 7763504"/>
              <a:gd name="connsiteY15" fmla="*/ 6017941 h 6287029"/>
              <a:gd name="connsiteX16" fmla="*/ 2441694 w 7763504"/>
              <a:gd name="connsiteY16" fmla="*/ 6193857 h 6287029"/>
              <a:gd name="connsiteX17" fmla="*/ 1897050 w 7763504"/>
              <a:gd name="connsiteY17" fmla="*/ 5676500 h 6287029"/>
              <a:gd name="connsiteX0" fmla="*/ 1905811 w 7772265"/>
              <a:gd name="connsiteY0" fmla="*/ 5676500 h 6287029"/>
              <a:gd name="connsiteX1" fmla="*/ 1012680 w 7772265"/>
              <a:gd name="connsiteY1" fmla="*/ 5517794 h 6287029"/>
              <a:gd name="connsiteX2" fmla="*/ 16014 w 7772265"/>
              <a:gd name="connsiteY2" fmla="*/ 3949421 h 6287029"/>
              <a:gd name="connsiteX3" fmla="*/ 409090 w 7772265"/>
              <a:gd name="connsiteY3" fmla="*/ 2298475 h 6287029"/>
              <a:gd name="connsiteX4" fmla="*/ 562278 w 7772265"/>
              <a:gd name="connsiteY4" fmla="*/ 980590 h 6287029"/>
              <a:gd name="connsiteX5" fmla="*/ 2201073 w 7772265"/>
              <a:gd name="connsiteY5" fmla="*/ 398698 h 6287029"/>
              <a:gd name="connsiteX6" fmla="*/ 4231754 w 7772265"/>
              <a:gd name="connsiteY6" fmla="*/ 18688 h 6287029"/>
              <a:gd name="connsiteX7" fmla="*/ 5431162 w 7772265"/>
              <a:gd name="connsiteY7" fmla="*/ 992465 h 6287029"/>
              <a:gd name="connsiteX8" fmla="*/ 7164959 w 7772265"/>
              <a:gd name="connsiteY8" fmla="*/ 1111218 h 6287029"/>
              <a:gd name="connsiteX9" fmla="*/ 7271837 w 7772265"/>
              <a:gd name="connsiteY9" fmla="*/ 2524382 h 6287029"/>
              <a:gd name="connsiteX10" fmla="*/ 7770601 w 7772265"/>
              <a:gd name="connsiteY10" fmla="*/ 3723790 h 6287029"/>
              <a:gd name="connsiteX11" fmla="*/ 7081832 w 7772265"/>
              <a:gd name="connsiteY11" fmla="*/ 4756943 h 6287029"/>
              <a:gd name="connsiteX12" fmla="*/ 6737447 w 7772265"/>
              <a:gd name="connsiteY12" fmla="*/ 5659468 h 6287029"/>
              <a:gd name="connsiteX13" fmla="*/ 5751795 w 7772265"/>
              <a:gd name="connsiteY13" fmla="*/ 5600091 h 6287029"/>
              <a:gd name="connsiteX14" fmla="*/ 4504886 w 7772265"/>
              <a:gd name="connsiteY14" fmla="*/ 6276985 h 6287029"/>
              <a:gd name="connsiteX15" fmla="*/ 3651914 w 7772265"/>
              <a:gd name="connsiteY15" fmla="*/ 6017941 h 6287029"/>
              <a:gd name="connsiteX16" fmla="*/ 2450455 w 7772265"/>
              <a:gd name="connsiteY16" fmla="*/ 6193857 h 6287029"/>
              <a:gd name="connsiteX17" fmla="*/ 1905811 w 7772265"/>
              <a:gd name="connsiteY17" fmla="*/ 5676500 h 6287029"/>
              <a:gd name="connsiteX0" fmla="*/ 1905811 w 7772265"/>
              <a:gd name="connsiteY0" fmla="*/ 5771293 h 6381822"/>
              <a:gd name="connsiteX1" fmla="*/ 1012680 w 7772265"/>
              <a:gd name="connsiteY1" fmla="*/ 5612587 h 6381822"/>
              <a:gd name="connsiteX2" fmla="*/ 16014 w 7772265"/>
              <a:gd name="connsiteY2" fmla="*/ 4044214 h 6381822"/>
              <a:gd name="connsiteX3" fmla="*/ 409090 w 7772265"/>
              <a:gd name="connsiteY3" fmla="*/ 2393268 h 6381822"/>
              <a:gd name="connsiteX4" fmla="*/ 562278 w 7772265"/>
              <a:gd name="connsiteY4" fmla="*/ 1075383 h 6381822"/>
              <a:gd name="connsiteX5" fmla="*/ 2145368 w 7772265"/>
              <a:gd name="connsiteY5" fmla="*/ 127194 h 6381822"/>
              <a:gd name="connsiteX6" fmla="*/ 4231754 w 7772265"/>
              <a:gd name="connsiteY6" fmla="*/ 113481 h 6381822"/>
              <a:gd name="connsiteX7" fmla="*/ 5431162 w 7772265"/>
              <a:gd name="connsiteY7" fmla="*/ 1087258 h 6381822"/>
              <a:gd name="connsiteX8" fmla="*/ 7164959 w 7772265"/>
              <a:gd name="connsiteY8" fmla="*/ 1206011 h 6381822"/>
              <a:gd name="connsiteX9" fmla="*/ 7271837 w 7772265"/>
              <a:gd name="connsiteY9" fmla="*/ 2619175 h 6381822"/>
              <a:gd name="connsiteX10" fmla="*/ 7770601 w 7772265"/>
              <a:gd name="connsiteY10" fmla="*/ 3818583 h 6381822"/>
              <a:gd name="connsiteX11" fmla="*/ 7081832 w 7772265"/>
              <a:gd name="connsiteY11" fmla="*/ 4851736 h 6381822"/>
              <a:gd name="connsiteX12" fmla="*/ 6737447 w 7772265"/>
              <a:gd name="connsiteY12" fmla="*/ 5754261 h 6381822"/>
              <a:gd name="connsiteX13" fmla="*/ 5751795 w 7772265"/>
              <a:gd name="connsiteY13" fmla="*/ 5694884 h 6381822"/>
              <a:gd name="connsiteX14" fmla="*/ 4504886 w 7772265"/>
              <a:gd name="connsiteY14" fmla="*/ 6371778 h 6381822"/>
              <a:gd name="connsiteX15" fmla="*/ 3651914 w 7772265"/>
              <a:gd name="connsiteY15" fmla="*/ 6112734 h 6381822"/>
              <a:gd name="connsiteX16" fmla="*/ 2450455 w 7772265"/>
              <a:gd name="connsiteY16" fmla="*/ 6288650 h 6381822"/>
              <a:gd name="connsiteX17" fmla="*/ 1905811 w 7772265"/>
              <a:gd name="connsiteY17" fmla="*/ 5771293 h 6381822"/>
              <a:gd name="connsiteX0" fmla="*/ 1905811 w 7772265"/>
              <a:gd name="connsiteY0" fmla="*/ 5689475 h 6300004"/>
              <a:gd name="connsiteX1" fmla="*/ 1012680 w 7772265"/>
              <a:gd name="connsiteY1" fmla="*/ 5530769 h 6300004"/>
              <a:gd name="connsiteX2" fmla="*/ 16014 w 7772265"/>
              <a:gd name="connsiteY2" fmla="*/ 3962396 h 6300004"/>
              <a:gd name="connsiteX3" fmla="*/ 409090 w 7772265"/>
              <a:gd name="connsiteY3" fmla="*/ 2311450 h 6300004"/>
              <a:gd name="connsiteX4" fmla="*/ 562278 w 7772265"/>
              <a:gd name="connsiteY4" fmla="*/ 993565 h 6300004"/>
              <a:gd name="connsiteX5" fmla="*/ 2145368 w 7772265"/>
              <a:gd name="connsiteY5" fmla="*/ 45376 h 6300004"/>
              <a:gd name="connsiteX6" fmla="*/ 4217827 w 7772265"/>
              <a:gd name="connsiteY6" fmla="*/ 238701 h 6300004"/>
              <a:gd name="connsiteX7" fmla="*/ 5431162 w 7772265"/>
              <a:gd name="connsiteY7" fmla="*/ 1005440 h 6300004"/>
              <a:gd name="connsiteX8" fmla="*/ 7164959 w 7772265"/>
              <a:gd name="connsiteY8" fmla="*/ 1124193 h 6300004"/>
              <a:gd name="connsiteX9" fmla="*/ 7271837 w 7772265"/>
              <a:gd name="connsiteY9" fmla="*/ 2537357 h 6300004"/>
              <a:gd name="connsiteX10" fmla="*/ 7770601 w 7772265"/>
              <a:gd name="connsiteY10" fmla="*/ 3736765 h 6300004"/>
              <a:gd name="connsiteX11" fmla="*/ 7081832 w 7772265"/>
              <a:gd name="connsiteY11" fmla="*/ 4769918 h 6300004"/>
              <a:gd name="connsiteX12" fmla="*/ 6737447 w 7772265"/>
              <a:gd name="connsiteY12" fmla="*/ 5672443 h 6300004"/>
              <a:gd name="connsiteX13" fmla="*/ 5751795 w 7772265"/>
              <a:gd name="connsiteY13" fmla="*/ 5613066 h 6300004"/>
              <a:gd name="connsiteX14" fmla="*/ 4504886 w 7772265"/>
              <a:gd name="connsiteY14" fmla="*/ 6289960 h 6300004"/>
              <a:gd name="connsiteX15" fmla="*/ 3651914 w 7772265"/>
              <a:gd name="connsiteY15" fmla="*/ 6030916 h 6300004"/>
              <a:gd name="connsiteX16" fmla="*/ 2450455 w 7772265"/>
              <a:gd name="connsiteY16" fmla="*/ 6206832 h 6300004"/>
              <a:gd name="connsiteX17" fmla="*/ 1905811 w 7772265"/>
              <a:gd name="connsiteY17" fmla="*/ 5689475 h 6300004"/>
              <a:gd name="connsiteX0" fmla="*/ 1905811 w 7772265"/>
              <a:gd name="connsiteY0" fmla="*/ 5680816 h 6291345"/>
              <a:gd name="connsiteX1" fmla="*/ 1012680 w 7772265"/>
              <a:gd name="connsiteY1" fmla="*/ 5522110 h 6291345"/>
              <a:gd name="connsiteX2" fmla="*/ 16014 w 7772265"/>
              <a:gd name="connsiteY2" fmla="*/ 3953737 h 6291345"/>
              <a:gd name="connsiteX3" fmla="*/ 409090 w 7772265"/>
              <a:gd name="connsiteY3" fmla="*/ 2302791 h 6291345"/>
              <a:gd name="connsiteX4" fmla="*/ 562278 w 7772265"/>
              <a:gd name="connsiteY4" fmla="*/ 984906 h 6291345"/>
              <a:gd name="connsiteX5" fmla="*/ 2145368 w 7772265"/>
              <a:gd name="connsiteY5" fmla="*/ 36717 h 6291345"/>
              <a:gd name="connsiteX6" fmla="*/ 4217827 w 7772265"/>
              <a:gd name="connsiteY6" fmla="*/ 230042 h 6291345"/>
              <a:gd name="connsiteX7" fmla="*/ 5612203 w 7772265"/>
              <a:gd name="connsiteY7" fmla="*/ 566780 h 6291345"/>
              <a:gd name="connsiteX8" fmla="*/ 7164959 w 7772265"/>
              <a:gd name="connsiteY8" fmla="*/ 1115534 h 6291345"/>
              <a:gd name="connsiteX9" fmla="*/ 7271837 w 7772265"/>
              <a:gd name="connsiteY9" fmla="*/ 2528698 h 6291345"/>
              <a:gd name="connsiteX10" fmla="*/ 7770601 w 7772265"/>
              <a:gd name="connsiteY10" fmla="*/ 3728106 h 6291345"/>
              <a:gd name="connsiteX11" fmla="*/ 7081832 w 7772265"/>
              <a:gd name="connsiteY11" fmla="*/ 4761259 h 6291345"/>
              <a:gd name="connsiteX12" fmla="*/ 6737447 w 7772265"/>
              <a:gd name="connsiteY12" fmla="*/ 5663784 h 6291345"/>
              <a:gd name="connsiteX13" fmla="*/ 5751795 w 7772265"/>
              <a:gd name="connsiteY13" fmla="*/ 5604407 h 6291345"/>
              <a:gd name="connsiteX14" fmla="*/ 4504886 w 7772265"/>
              <a:gd name="connsiteY14" fmla="*/ 6281301 h 6291345"/>
              <a:gd name="connsiteX15" fmla="*/ 3651914 w 7772265"/>
              <a:gd name="connsiteY15" fmla="*/ 6022257 h 6291345"/>
              <a:gd name="connsiteX16" fmla="*/ 2450455 w 7772265"/>
              <a:gd name="connsiteY16" fmla="*/ 6198173 h 6291345"/>
              <a:gd name="connsiteX17" fmla="*/ 1905811 w 7772265"/>
              <a:gd name="connsiteY17" fmla="*/ 5680816 h 6291345"/>
              <a:gd name="connsiteX0" fmla="*/ 1905811 w 7790255"/>
              <a:gd name="connsiteY0" fmla="*/ 5680815 h 6291344"/>
              <a:gd name="connsiteX1" fmla="*/ 1012680 w 7790255"/>
              <a:gd name="connsiteY1" fmla="*/ 5522109 h 6291344"/>
              <a:gd name="connsiteX2" fmla="*/ 16014 w 7790255"/>
              <a:gd name="connsiteY2" fmla="*/ 3953736 h 6291344"/>
              <a:gd name="connsiteX3" fmla="*/ 409090 w 7790255"/>
              <a:gd name="connsiteY3" fmla="*/ 2302790 h 6291344"/>
              <a:gd name="connsiteX4" fmla="*/ 562278 w 7790255"/>
              <a:gd name="connsiteY4" fmla="*/ 984905 h 6291344"/>
              <a:gd name="connsiteX5" fmla="*/ 2145368 w 7790255"/>
              <a:gd name="connsiteY5" fmla="*/ 36716 h 6291344"/>
              <a:gd name="connsiteX6" fmla="*/ 4217827 w 7790255"/>
              <a:gd name="connsiteY6" fmla="*/ 230041 h 6291344"/>
              <a:gd name="connsiteX7" fmla="*/ 5612203 w 7790255"/>
              <a:gd name="connsiteY7" fmla="*/ 566779 h 6291344"/>
              <a:gd name="connsiteX8" fmla="*/ 7164959 w 7790255"/>
              <a:gd name="connsiteY8" fmla="*/ 1115533 h 6291344"/>
              <a:gd name="connsiteX9" fmla="*/ 7564288 w 7790255"/>
              <a:gd name="connsiteY9" fmla="*/ 2528697 h 6291344"/>
              <a:gd name="connsiteX10" fmla="*/ 7770601 w 7790255"/>
              <a:gd name="connsiteY10" fmla="*/ 3728105 h 6291344"/>
              <a:gd name="connsiteX11" fmla="*/ 7081832 w 7790255"/>
              <a:gd name="connsiteY11" fmla="*/ 4761258 h 6291344"/>
              <a:gd name="connsiteX12" fmla="*/ 6737447 w 7790255"/>
              <a:gd name="connsiteY12" fmla="*/ 5663783 h 6291344"/>
              <a:gd name="connsiteX13" fmla="*/ 5751795 w 7790255"/>
              <a:gd name="connsiteY13" fmla="*/ 5604406 h 6291344"/>
              <a:gd name="connsiteX14" fmla="*/ 4504886 w 7790255"/>
              <a:gd name="connsiteY14" fmla="*/ 6281300 h 6291344"/>
              <a:gd name="connsiteX15" fmla="*/ 3651914 w 7790255"/>
              <a:gd name="connsiteY15" fmla="*/ 6022256 h 6291344"/>
              <a:gd name="connsiteX16" fmla="*/ 2450455 w 7790255"/>
              <a:gd name="connsiteY16" fmla="*/ 6198172 h 6291344"/>
              <a:gd name="connsiteX17" fmla="*/ 1905811 w 7790255"/>
              <a:gd name="connsiteY17" fmla="*/ 5680815 h 6291344"/>
              <a:gd name="connsiteX0" fmla="*/ 1905811 w 7991076"/>
              <a:gd name="connsiteY0" fmla="*/ 5680815 h 6291344"/>
              <a:gd name="connsiteX1" fmla="*/ 1012680 w 7991076"/>
              <a:gd name="connsiteY1" fmla="*/ 5522109 h 6291344"/>
              <a:gd name="connsiteX2" fmla="*/ 16014 w 7991076"/>
              <a:gd name="connsiteY2" fmla="*/ 3953736 h 6291344"/>
              <a:gd name="connsiteX3" fmla="*/ 409090 w 7991076"/>
              <a:gd name="connsiteY3" fmla="*/ 2302790 h 6291344"/>
              <a:gd name="connsiteX4" fmla="*/ 562278 w 7991076"/>
              <a:gd name="connsiteY4" fmla="*/ 984905 h 6291344"/>
              <a:gd name="connsiteX5" fmla="*/ 2145368 w 7991076"/>
              <a:gd name="connsiteY5" fmla="*/ 36716 h 6291344"/>
              <a:gd name="connsiteX6" fmla="*/ 4217827 w 7991076"/>
              <a:gd name="connsiteY6" fmla="*/ 230041 h 6291344"/>
              <a:gd name="connsiteX7" fmla="*/ 5612203 w 7991076"/>
              <a:gd name="connsiteY7" fmla="*/ 566779 h 6291344"/>
              <a:gd name="connsiteX8" fmla="*/ 7164959 w 7991076"/>
              <a:gd name="connsiteY8" fmla="*/ 1115533 h 6291344"/>
              <a:gd name="connsiteX9" fmla="*/ 7564288 w 7991076"/>
              <a:gd name="connsiteY9" fmla="*/ 2528697 h 6291344"/>
              <a:gd name="connsiteX10" fmla="*/ 7979496 w 7991076"/>
              <a:gd name="connsiteY10" fmla="*/ 3807735 h 6291344"/>
              <a:gd name="connsiteX11" fmla="*/ 7081832 w 7991076"/>
              <a:gd name="connsiteY11" fmla="*/ 4761258 h 6291344"/>
              <a:gd name="connsiteX12" fmla="*/ 6737447 w 7991076"/>
              <a:gd name="connsiteY12" fmla="*/ 5663783 h 6291344"/>
              <a:gd name="connsiteX13" fmla="*/ 5751795 w 7991076"/>
              <a:gd name="connsiteY13" fmla="*/ 5604406 h 6291344"/>
              <a:gd name="connsiteX14" fmla="*/ 4504886 w 7991076"/>
              <a:gd name="connsiteY14" fmla="*/ 6281300 h 6291344"/>
              <a:gd name="connsiteX15" fmla="*/ 3651914 w 7991076"/>
              <a:gd name="connsiteY15" fmla="*/ 6022256 h 6291344"/>
              <a:gd name="connsiteX16" fmla="*/ 2450455 w 7991076"/>
              <a:gd name="connsiteY16" fmla="*/ 6198172 h 6291344"/>
              <a:gd name="connsiteX17" fmla="*/ 1905811 w 7991076"/>
              <a:gd name="connsiteY17" fmla="*/ 5680815 h 6291344"/>
              <a:gd name="connsiteX0" fmla="*/ 1905811 w 7985975"/>
              <a:gd name="connsiteY0" fmla="*/ 5680815 h 6291344"/>
              <a:gd name="connsiteX1" fmla="*/ 1012680 w 7985975"/>
              <a:gd name="connsiteY1" fmla="*/ 5522109 h 6291344"/>
              <a:gd name="connsiteX2" fmla="*/ 16014 w 7985975"/>
              <a:gd name="connsiteY2" fmla="*/ 3953736 h 6291344"/>
              <a:gd name="connsiteX3" fmla="*/ 409090 w 7985975"/>
              <a:gd name="connsiteY3" fmla="*/ 2302790 h 6291344"/>
              <a:gd name="connsiteX4" fmla="*/ 562278 w 7985975"/>
              <a:gd name="connsiteY4" fmla="*/ 984905 h 6291344"/>
              <a:gd name="connsiteX5" fmla="*/ 2145368 w 7985975"/>
              <a:gd name="connsiteY5" fmla="*/ 36716 h 6291344"/>
              <a:gd name="connsiteX6" fmla="*/ 4217827 w 7985975"/>
              <a:gd name="connsiteY6" fmla="*/ 230041 h 6291344"/>
              <a:gd name="connsiteX7" fmla="*/ 5612203 w 7985975"/>
              <a:gd name="connsiteY7" fmla="*/ 566779 h 6291344"/>
              <a:gd name="connsiteX8" fmla="*/ 7164959 w 7985975"/>
              <a:gd name="connsiteY8" fmla="*/ 1115533 h 6291344"/>
              <a:gd name="connsiteX9" fmla="*/ 7564288 w 7985975"/>
              <a:gd name="connsiteY9" fmla="*/ 2528697 h 6291344"/>
              <a:gd name="connsiteX10" fmla="*/ 7979496 w 7985975"/>
              <a:gd name="connsiteY10" fmla="*/ 3807735 h 6291344"/>
              <a:gd name="connsiteX11" fmla="*/ 7221094 w 7985975"/>
              <a:gd name="connsiteY11" fmla="*/ 4824962 h 6291344"/>
              <a:gd name="connsiteX12" fmla="*/ 6737447 w 7985975"/>
              <a:gd name="connsiteY12" fmla="*/ 5663783 h 6291344"/>
              <a:gd name="connsiteX13" fmla="*/ 5751795 w 7985975"/>
              <a:gd name="connsiteY13" fmla="*/ 5604406 h 6291344"/>
              <a:gd name="connsiteX14" fmla="*/ 4504886 w 7985975"/>
              <a:gd name="connsiteY14" fmla="*/ 6281300 h 6291344"/>
              <a:gd name="connsiteX15" fmla="*/ 3651914 w 7985975"/>
              <a:gd name="connsiteY15" fmla="*/ 6022256 h 6291344"/>
              <a:gd name="connsiteX16" fmla="*/ 2450455 w 7985975"/>
              <a:gd name="connsiteY16" fmla="*/ 6198172 h 6291344"/>
              <a:gd name="connsiteX17" fmla="*/ 1905811 w 7985975"/>
              <a:gd name="connsiteY17" fmla="*/ 5680815 h 6291344"/>
              <a:gd name="connsiteX0" fmla="*/ 1905811 w 7985975"/>
              <a:gd name="connsiteY0" fmla="*/ 5680815 h 6291344"/>
              <a:gd name="connsiteX1" fmla="*/ 1012680 w 7985975"/>
              <a:gd name="connsiteY1" fmla="*/ 5522109 h 6291344"/>
              <a:gd name="connsiteX2" fmla="*/ 16014 w 7985975"/>
              <a:gd name="connsiteY2" fmla="*/ 3953736 h 6291344"/>
              <a:gd name="connsiteX3" fmla="*/ 409090 w 7985975"/>
              <a:gd name="connsiteY3" fmla="*/ 2302790 h 6291344"/>
              <a:gd name="connsiteX4" fmla="*/ 562278 w 7985975"/>
              <a:gd name="connsiteY4" fmla="*/ 984905 h 6291344"/>
              <a:gd name="connsiteX5" fmla="*/ 2145368 w 7985975"/>
              <a:gd name="connsiteY5" fmla="*/ 36716 h 6291344"/>
              <a:gd name="connsiteX6" fmla="*/ 4217827 w 7985975"/>
              <a:gd name="connsiteY6" fmla="*/ 230041 h 6291344"/>
              <a:gd name="connsiteX7" fmla="*/ 5612203 w 7985975"/>
              <a:gd name="connsiteY7" fmla="*/ 566779 h 6291344"/>
              <a:gd name="connsiteX8" fmla="*/ 7164959 w 7985975"/>
              <a:gd name="connsiteY8" fmla="*/ 1115533 h 6291344"/>
              <a:gd name="connsiteX9" fmla="*/ 7564288 w 7985975"/>
              <a:gd name="connsiteY9" fmla="*/ 2528697 h 6291344"/>
              <a:gd name="connsiteX10" fmla="*/ 7979496 w 7985975"/>
              <a:gd name="connsiteY10" fmla="*/ 3807735 h 6291344"/>
              <a:gd name="connsiteX11" fmla="*/ 7221094 w 7985975"/>
              <a:gd name="connsiteY11" fmla="*/ 4824962 h 6291344"/>
              <a:gd name="connsiteX12" fmla="*/ 6848857 w 7985975"/>
              <a:gd name="connsiteY12" fmla="*/ 5982303 h 6291344"/>
              <a:gd name="connsiteX13" fmla="*/ 5751795 w 7985975"/>
              <a:gd name="connsiteY13" fmla="*/ 5604406 h 6291344"/>
              <a:gd name="connsiteX14" fmla="*/ 4504886 w 7985975"/>
              <a:gd name="connsiteY14" fmla="*/ 6281300 h 6291344"/>
              <a:gd name="connsiteX15" fmla="*/ 3651914 w 7985975"/>
              <a:gd name="connsiteY15" fmla="*/ 6022256 h 6291344"/>
              <a:gd name="connsiteX16" fmla="*/ 2450455 w 7985975"/>
              <a:gd name="connsiteY16" fmla="*/ 6198172 h 6291344"/>
              <a:gd name="connsiteX17" fmla="*/ 1905811 w 7985975"/>
              <a:gd name="connsiteY17" fmla="*/ 5680815 h 6291344"/>
              <a:gd name="connsiteX0" fmla="*/ 1905811 w 7985975"/>
              <a:gd name="connsiteY0" fmla="*/ 5680815 h 6285218"/>
              <a:gd name="connsiteX1" fmla="*/ 1012680 w 7985975"/>
              <a:gd name="connsiteY1" fmla="*/ 5522109 h 6285218"/>
              <a:gd name="connsiteX2" fmla="*/ 16014 w 7985975"/>
              <a:gd name="connsiteY2" fmla="*/ 3953736 h 6285218"/>
              <a:gd name="connsiteX3" fmla="*/ 409090 w 7985975"/>
              <a:gd name="connsiteY3" fmla="*/ 2302790 h 6285218"/>
              <a:gd name="connsiteX4" fmla="*/ 562278 w 7985975"/>
              <a:gd name="connsiteY4" fmla="*/ 984905 h 6285218"/>
              <a:gd name="connsiteX5" fmla="*/ 2145368 w 7985975"/>
              <a:gd name="connsiteY5" fmla="*/ 36716 h 6285218"/>
              <a:gd name="connsiteX6" fmla="*/ 4217827 w 7985975"/>
              <a:gd name="connsiteY6" fmla="*/ 230041 h 6285218"/>
              <a:gd name="connsiteX7" fmla="*/ 5612203 w 7985975"/>
              <a:gd name="connsiteY7" fmla="*/ 566779 h 6285218"/>
              <a:gd name="connsiteX8" fmla="*/ 7164959 w 7985975"/>
              <a:gd name="connsiteY8" fmla="*/ 1115533 h 6285218"/>
              <a:gd name="connsiteX9" fmla="*/ 7564288 w 7985975"/>
              <a:gd name="connsiteY9" fmla="*/ 2528697 h 6285218"/>
              <a:gd name="connsiteX10" fmla="*/ 7979496 w 7985975"/>
              <a:gd name="connsiteY10" fmla="*/ 3807735 h 6285218"/>
              <a:gd name="connsiteX11" fmla="*/ 7221094 w 7985975"/>
              <a:gd name="connsiteY11" fmla="*/ 4824962 h 6285218"/>
              <a:gd name="connsiteX12" fmla="*/ 6848857 w 7985975"/>
              <a:gd name="connsiteY12" fmla="*/ 5982303 h 6285218"/>
              <a:gd name="connsiteX13" fmla="*/ 5487196 w 7985975"/>
              <a:gd name="connsiteY13" fmla="*/ 5779593 h 6285218"/>
              <a:gd name="connsiteX14" fmla="*/ 4504886 w 7985975"/>
              <a:gd name="connsiteY14" fmla="*/ 6281300 h 6285218"/>
              <a:gd name="connsiteX15" fmla="*/ 3651914 w 7985975"/>
              <a:gd name="connsiteY15" fmla="*/ 6022256 h 6285218"/>
              <a:gd name="connsiteX16" fmla="*/ 2450455 w 7985975"/>
              <a:gd name="connsiteY16" fmla="*/ 6198172 h 6285218"/>
              <a:gd name="connsiteX17" fmla="*/ 1905811 w 7985975"/>
              <a:gd name="connsiteY17" fmla="*/ 5680815 h 6285218"/>
              <a:gd name="connsiteX0" fmla="*/ 1905811 w 7985975"/>
              <a:gd name="connsiteY0" fmla="*/ 5676969 h 6281372"/>
              <a:gd name="connsiteX1" fmla="*/ 1012680 w 7985975"/>
              <a:gd name="connsiteY1" fmla="*/ 5518263 h 6281372"/>
              <a:gd name="connsiteX2" fmla="*/ 16014 w 7985975"/>
              <a:gd name="connsiteY2" fmla="*/ 3949890 h 6281372"/>
              <a:gd name="connsiteX3" fmla="*/ 409090 w 7985975"/>
              <a:gd name="connsiteY3" fmla="*/ 2298944 h 6281372"/>
              <a:gd name="connsiteX4" fmla="*/ 562278 w 7985975"/>
              <a:gd name="connsiteY4" fmla="*/ 981059 h 6281372"/>
              <a:gd name="connsiteX5" fmla="*/ 2145368 w 7985975"/>
              <a:gd name="connsiteY5" fmla="*/ 32870 h 6281372"/>
              <a:gd name="connsiteX6" fmla="*/ 4217827 w 7985975"/>
              <a:gd name="connsiteY6" fmla="*/ 226195 h 6281372"/>
              <a:gd name="connsiteX7" fmla="*/ 5737539 w 7985975"/>
              <a:gd name="connsiteY7" fmla="*/ 37377 h 6281372"/>
              <a:gd name="connsiteX8" fmla="*/ 7164959 w 7985975"/>
              <a:gd name="connsiteY8" fmla="*/ 1111687 h 6281372"/>
              <a:gd name="connsiteX9" fmla="*/ 7564288 w 7985975"/>
              <a:gd name="connsiteY9" fmla="*/ 2524851 h 6281372"/>
              <a:gd name="connsiteX10" fmla="*/ 7979496 w 7985975"/>
              <a:gd name="connsiteY10" fmla="*/ 3803889 h 6281372"/>
              <a:gd name="connsiteX11" fmla="*/ 7221094 w 7985975"/>
              <a:gd name="connsiteY11" fmla="*/ 4821116 h 6281372"/>
              <a:gd name="connsiteX12" fmla="*/ 6848857 w 7985975"/>
              <a:gd name="connsiteY12" fmla="*/ 5978457 h 6281372"/>
              <a:gd name="connsiteX13" fmla="*/ 5487196 w 7985975"/>
              <a:gd name="connsiteY13" fmla="*/ 5775747 h 6281372"/>
              <a:gd name="connsiteX14" fmla="*/ 4504886 w 7985975"/>
              <a:gd name="connsiteY14" fmla="*/ 6277454 h 6281372"/>
              <a:gd name="connsiteX15" fmla="*/ 3651914 w 7985975"/>
              <a:gd name="connsiteY15" fmla="*/ 6018410 h 6281372"/>
              <a:gd name="connsiteX16" fmla="*/ 2450455 w 7985975"/>
              <a:gd name="connsiteY16" fmla="*/ 6194326 h 6281372"/>
              <a:gd name="connsiteX17" fmla="*/ 1905811 w 7985975"/>
              <a:gd name="connsiteY17" fmla="*/ 5676969 h 6281372"/>
              <a:gd name="connsiteX0" fmla="*/ 1905811 w 7986466"/>
              <a:gd name="connsiteY0" fmla="*/ 5699030 h 6303433"/>
              <a:gd name="connsiteX1" fmla="*/ 1012680 w 7986466"/>
              <a:gd name="connsiteY1" fmla="*/ 5540324 h 6303433"/>
              <a:gd name="connsiteX2" fmla="*/ 16014 w 7986466"/>
              <a:gd name="connsiteY2" fmla="*/ 3971951 h 6303433"/>
              <a:gd name="connsiteX3" fmla="*/ 409090 w 7986466"/>
              <a:gd name="connsiteY3" fmla="*/ 2321005 h 6303433"/>
              <a:gd name="connsiteX4" fmla="*/ 562278 w 7986466"/>
              <a:gd name="connsiteY4" fmla="*/ 1003120 h 6303433"/>
              <a:gd name="connsiteX5" fmla="*/ 2145368 w 7986466"/>
              <a:gd name="connsiteY5" fmla="*/ 54931 h 6303433"/>
              <a:gd name="connsiteX6" fmla="*/ 4217827 w 7986466"/>
              <a:gd name="connsiteY6" fmla="*/ 248256 h 6303433"/>
              <a:gd name="connsiteX7" fmla="*/ 5737539 w 7986466"/>
              <a:gd name="connsiteY7" fmla="*/ 59438 h 6303433"/>
              <a:gd name="connsiteX8" fmla="*/ 6997844 w 7986466"/>
              <a:gd name="connsiteY8" fmla="*/ 1484119 h 6303433"/>
              <a:gd name="connsiteX9" fmla="*/ 7564288 w 7986466"/>
              <a:gd name="connsiteY9" fmla="*/ 2546912 h 6303433"/>
              <a:gd name="connsiteX10" fmla="*/ 7979496 w 7986466"/>
              <a:gd name="connsiteY10" fmla="*/ 3825950 h 6303433"/>
              <a:gd name="connsiteX11" fmla="*/ 7221094 w 7986466"/>
              <a:gd name="connsiteY11" fmla="*/ 4843177 h 6303433"/>
              <a:gd name="connsiteX12" fmla="*/ 6848857 w 7986466"/>
              <a:gd name="connsiteY12" fmla="*/ 6000518 h 6303433"/>
              <a:gd name="connsiteX13" fmla="*/ 5487196 w 7986466"/>
              <a:gd name="connsiteY13" fmla="*/ 5797808 h 6303433"/>
              <a:gd name="connsiteX14" fmla="*/ 4504886 w 7986466"/>
              <a:gd name="connsiteY14" fmla="*/ 6299515 h 6303433"/>
              <a:gd name="connsiteX15" fmla="*/ 3651914 w 7986466"/>
              <a:gd name="connsiteY15" fmla="*/ 6040471 h 6303433"/>
              <a:gd name="connsiteX16" fmla="*/ 2450455 w 7986466"/>
              <a:gd name="connsiteY16" fmla="*/ 6216387 h 6303433"/>
              <a:gd name="connsiteX17" fmla="*/ 1905811 w 7986466"/>
              <a:gd name="connsiteY17" fmla="*/ 5699030 h 6303433"/>
              <a:gd name="connsiteX0" fmla="*/ 1905811 w 7985024"/>
              <a:gd name="connsiteY0" fmla="*/ 5682820 h 6287223"/>
              <a:gd name="connsiteX1" fmla="*/ 1012680 w 7985024"/>
              <a:gd name="connsiteY1" fmla="*/ 5524114 h 6287223"/>
              <a:gd name="connsiteX2" fmla="*/ 16014 w 7985024"/>
              <a:gd name="connsiteY2" fmla="*/ 3955741 h 6287223"/>
              <a:gd name="connsiteX3" fmla="*/ 409090 w 7985024"/>
              <a:gd name="connsiteY3" fmla="*/ 2304795 h 6287223"/>
              <a:gd name="connsiteX4" fmla="*/ 562278 w 7985024"/>
              <a:gd name="connsiteY4" fmla="*/ 986910 h 6287223"/>
              <a:gd name="connsiteX5" fmla="*/ 2145368 w 7985024"/>
              <a:gd name="connsiteY5" fmla="*/ 38721 h 6287223"/>
              <a:gd name="connsiteX6" fmla="*/ 4217827 w 7985024"/>
              <a:gd name="connsiteY6" fmla="*/ 232046 h 6287223"/>
              <a:gd name="connsiteX7" fmla="*/ 5737539 w 7985024"/>
              <a:gd name="connsiteY7" fmla="*/ 43228 h 6287223"/>
              <a:gd name="connsiteX8" fmla="*/ 7568820 w 7985024"/>
              <a:gd name="connsiteY8" fmla="*/ 1213094 h 6287223"/>
              <a:gd name="connsiteX9" fmla="*/ 7564288 w 7985024"/>
              <a:gd name="connsiteY9" fmla="*/ 2530702 h 6287223"/>
              <a:gd name="connsiteX10" fmla="*/ 7979496 w 7985024"/>
              <a:gd name="connsiteY10" fmla="*/ 3809740 h 6287223"/>
              <a:gd name="connsiteX11" fmla="*/ 7221094 w 7985024"/>
              <a:gd name="connsiteY11" fmla="*/ 4826967 h 6287223"/>
              <a:gd name="connsiteX12" fmla="*/ 6848857 w 7985024"/>
              <a:gd name="connsiteY12" fmla="*/ 5984308 h 6287223"/>
              <a:gd name="connsiteX13" fmla="*/ 5487196 w 7985024"/>
              <a:gd name="connsiteY13" fmla="*/ 5781598 h 6287223"/>
              <a:gd name="connsiteX14" fmla="*/ 4504886 w 7985024"/>
              <a:gd name="connsiteY14" fmla="*/ 6283305 h 6287223"/>
              <a:gd name="connsiteX15" fmla="*/ 3651914 w 7985024"/>
              <a:gd name="connsiteY15" fmla="*/ 6024261 h 6287223"/>
              <a:gd name="connsiteX16" fmla="*/ 2450455 w 7985024"/>
              <a:gd name="connsiteY16" fmla="*/ 6200177 h 6287223"/>
              <a:gd name="connsiteX17" fmla="*/ 1905811 w 7985024"/>
              <a:gd name="connsiteY17" fmla="*/ 5682820 h 6287223"/>
              <a:gd name="connsiteX0" fmla="*/ 1905811 w 7985024"/>
              <a:gd name="connsiteY0" fmla="*/ 5681917 h 6286320"/>
              <a:gd name="connsiteX1" fmla="*/ 1012680 w 7985024"/>
              <a:gd name="connsiteY1" fmla="*/ 5523211 h 6286320"/>
              <a:gd name="connsiteX2" fmla="*/ 16014 w 7985024"/>
              <a:gd name="connsiteY2" fmla="*/ 3954838 h 6286320"/>
              <a:gd name="connsiteX3" fmla="*/ 409090 w 7985024"/>
              <a:gd name="connsiteY3" fmla="*/ 2303892 h 6286320"/>
              <a:gd name="connsiteX4" fmla="*/ 562278 w 7985024"/>
              <a:gd name="connsiteY4" fmla="*/ 986007 h 6286320"/>
              <a:gd name="connsiteX5" fmla="*/ 2145368 w 7985024"/>
              <a:gd name="connsiteY5" fmla="*/ 37818 h 6286320"/>
              <a:gd name="connsiteX6" fmla="*/ 4217827 w 7985024"/>
              <a:gd name="connsiteY6" fmla="*/ 231143 h 6286320"/>
              <a:gd name="connsiteX7" fmla="*/ 6029991 w 7985024"/>
              <a:gd name="connsiteY7" fmla="*/ 631585 h 6286320"/>
              <a:gd name="connsiteX8" fmla="*/ 7568820 w 7985024"/>
              <a:gd name="connsiteY8" fmla="*/ 1212191 h 6286320"/>
              <a:gd name="connsiteX9" fmla="*/ 7564288 w 7985024"/>
              <a:gd name="connsiteY9" fmla="*/ 2529799 h 6286320"/>
              <a:gd name="connsiteX10" fmla="*/ 7979496 w 7985024"/>
              <a:gd name="connsiteY10" fmla="*/ 3808837 h 6286320"/>
              <a:gd name="connsiteX11" fmla="*/ 7221094 w 7985024"/>
              <a:gd name="connsiteY11" fmla="*/ 4826064 h 6286320"/>
              <a:gd name="connsiteX12" fmla="*/ 6848857 w 7985024"/>
              <a:gd name="connsiteY12" fmla="*/ 5983405 h 6286320"/>
              <a:gd name="connsiteX13" fmla="*/ 5487196 w 7985024"/>
              <a:gd name="connsiteY13" fmla="*/ 5780695 h 6286320"/>
              <a:gd name="connsiteX14" fmla="*/ 4504886 w 7985024"/>
              <a:gd name="connsiteY14" fmla="*/ 6282402 h 6286320"/>
              <a:gd name="connsiteX15" fmla="*/ 3651914 w 7985024"/>
              <a:gd name="connsiteY15" fmla="*/ 6023358 h 6286320"/>
              <a:gd name="connsiteX16" fmla="*/ 2450455 w 7985024"/>
              <a:gd name="connsiteY16" fmla="*/ 6199274 h 6286320"/>
              <a:gd name="connsiteX17" fmla="*/ 1905811 w 7985024"/>
              <a:gd name="connsiteY17" fmla="*/ 5681917 h 6286320"/>
              <a:gd name="connsiteX0" fmla="*/ 1905811 w 7985024"/>
              <a:gd name="connsiteY0" fmla="*/ 5683678 h 6288081"/>
              <a:gd name="connsiteX1" fmla="*/ 1012680 w 7985024"/>
              <a:gd name="connsiteY1" fmla="*/ 5524972 h 6288081"/>
              <a:gd name="connsiteX2" fmla="*/ 16014 w 7985024"/>
              <a:gd name="connsiteY2" fmla="*/ 3956599 h 6288081"/>
              <a:gd name="connsiteX3" fmla="*/ 409090 w 7985024"/>
              <a:gd name="connsiteY3" fmla="*/ 2305653 h 6288081"/>
              <a:gd name="connsiteX4" fmla="*/ 562278 w 7985024"/>
              <a:gd name="connsiteY4" fmla="*/ 987768 h 6288081"/>
              <a:gd name="connsiteX5" fmla="*/ 2145368 w 7985024"/>
              <a:gd name="connsiteY5" fmla="*/ 39579 h 6288081"/>
              <a:gd name="connsiteX6" fmla="*/ 4217827 w 7985024"/>
              <a:gd name="connsiteY6" fmla="*/ 232904 h 6288081"/>
              <a:gd name="connsiteX7" fmla="*/ 6029991 w 7985024"/>
              <a:gd name="connsiteY7" fmla="*/ 728902 h 6288081"/>
              <a:gd name="connsiteX8" fmla="*/ 7568820 w 7985024"/>
              <a:gd name="connsiteY8" fmla="*/ 1213952 h 6288081"/>
              <a:gd name="connsiteX9" fmla="*/ 7564288 w 7985024"/>
              <a:gd name="connsiteY9" fmla="*/ 2531560 h 6288081"/>
              <a:gd name="connsiteX10" fmla="*/ 7979496 w 7985024"/>
              <a:gd name="connsiteY10" fmla="*/ 3810598 h 6288081"/>
              <a:gd name="connsiteX11" fmla="*/ 7221094 w 7985024"/>
              <a:gd name="connsiteY11" fmla="*/ 4827825 h 6288081"/>
              <a:gd name="connsiteX12" fmla="*/ 6848857 w 7985024"/>
              <a:gd name="connsiteY12" fmla="*/ 5985166 h 6288081"/>
              <a:gd name="connsiteX13" fmla="*/ 5487196 w 7985024"/>
              <a:gd name="connsiteY13" fmla="*/ 5782456 h 6288081"/>
              <a:gd name="connsiteX14" fmla="*/ 4504886 w 7985024"/>
              <a:gd name="connsiteY14" fmla="*/ 6284163 h 6288081"/>
              <a:gd name="connsiteX15" fmla="*/ 3651914 w 7985024"/>
              <a:gd name="connsiteY15" fmla="*/ 6025119 h 6288081"/>
              <a:gd name="connsiteX16" fmla="*/ 2450455 w 7985024"/>
              <a:gd name="connsiteY16" fmla="*/ 6201035 h 6288081"/>
              <a:gd name="connsiteX17" fmla="*/ 1905811 w 7985024"/>
              <a:gd name="connsiteY17" fmla="*/ 5683678 h 6288081"/>
              <a:gd name="connsiteX0" fmla="*/ 1905811 w 7985024"/>
              <a:gd name="connsiteY0" fmla="*/ 6081301 h 6685704"/>
              <a:gd name="connsiteX1" fmla="*/ 1012680 w 7985024"/>
              <a:gd name="connsiteY1" fmla="*/ 5922595 h 6685704"/>
              <a:gd name="connsiteX2" fmla="*/ 16014 w 7985024"/>
              <a:gd name="connsiteY2" fmla="*/ 4354222 h 6685704"/>
              <a:gd name="connsiteX3" fmla="*/ 409090 w 7985024"/>
              <a:gd name="connsiteY3" fmla="*/ 2703276 h 6685704"/>
              <a:gd name="connsiteX4" fmla="*/ 562278 w 7985024"/>
              <a:gd name="connsiteY4" fmla="*/ 1385391 h 6685704"/>
              <a:gd name="connsiteX5" fmla="*/ 2145368 w 7985024"/>
              <a:gd name="connsiteY5" fmla="*/ 437202 h 6685704"/>
              <a:gd name="connsiteX6" fmla="*/ 4524205 w 7985024"/>
              <a:gd name="connsiteY6" fmla="*/ 25341 h 6685704"/>
              <a:gd name="connsiteX7" fmla="*/ 6029991 w 7985024"/>
              <a:gd name="connsiteY7" fmla="*/ 1126525 h 6685704"/>
              <a:gd name="connsiteX8" fmla="*/ 7568820 w 7985024"/>
              <a:gd name="connsiteY8" fmla="*/ 1611575 h 6685704"/>
              <a:gd name="connsiteX9" fmla="*/ 7564288 w 7985024"/>
              <a:gd name="connsiteY9" fmla="*/ 2929183 h 6685704"/>
              <a:gd name="connsiteX10" fmla="*/ 7979496 w 7985024"/>
              <a:gd name="connsiteY10" fmla="*/ 4208221 h 6685704"/>
              <a:gd name="connsiteX11" fmla="*/ 7221094 w 7985024"/>
              <a:gd name="connsiteY11" fmla="*/ 5225448 h 6685704"/>
              <a:gd name="connsiteX12" fmla="*/ 6848857 w 7985024"/>
              <a:gd name="connsiteY12" fmla="*/ 6382789 h 6685704"/>
              <a:gd name="connsiteX13" fmla="*/ 5487196 w 7985024"/>
              <a:gd name="connsiteY13" fmla="*/ 6180079 h 6685704"/>
              <a:gd name="connsiteX14" fmla="*/ 4504886 w 7985024"/>
              <a:gd name="connsiteY14" fmla="*/ 6681786 h 6685704"/>
              <a:gd name="connsiteX15" fmla="*/ 3651914 w 7985024"/>
              <a:gd name="connsiteY15" fmla="*/ 6422742 h 6685704"/>
              <a:gd name="connsiteX16" fmla="*/ 2450455 w 7985024"/>
              <a:gd name="connsiteY16" fmla="*/ 6598658 h 6685704"/>
              <a:gd name="connsiteX17" fmla="*/ 1905811 w 7985024"/>
              <a:gd name="connsiteY17" fmla="*/ 6081301 h 6685704"/>
              <a:gd name="connsiteX0" fmla="*/ 1905811 w 7985024"/>
              <a:gd name="connsiteY0" fmla="*/ 6056481 h 6660884"/>
              <a:gd name="connsiteX1" fmla="*/ 1012680 w 7985024"/>
              <a:gd name="connsiteY1" fmla="*/ 5897775 h 6660884"/>
              <a:gd name="connsiteX2" fmla="*/ 16014 w 7985024"/>
              <a:gd name="connsiteY2" fmla="*/ 4329402 h 6660884"/>
              <a:gd name="connsiteX3" fmla="*/ 409090 w 7985024"/>
              <a:gd name="connsiteY3" fmla="*/ 2678456 h 6660884"/>
              <a:gd name="connsiteX4" fmla="*/ 562278 w 7985024"/>
              <a:gd name="connsiteY4" fmla="*/ 1360571 h 6660884"/>
              <a:gd name="connsiteX5" fmla="*/ 2145368 w 7985024"/>
              <a:gd name="connsiteY5" fmla="*/ 412382 h 6660884"/>
              <a:gd name="connsiteX6" fmla="*/ 2315328 w 7985024"/>
              <a:gd name="connsiteY6" fmla="*/ 949726 h 6660884"/>
              <a:gd name="connsiteX7" fmla="*/ 4524205 w 7985024"/>
              <a:gd name="connsiteY7" fmla="*/ 521 h 6660884"/>
              <a:gd name="connsiteX8" fmla="*/ 6029991 w 7985024"/>
              <a:gd name="connsiteY8" fmla="*/ 1101705 h 6660884"/>
              <a:gd name="connsiteX9" fmla="*/ 7568820 w 7985024"/>
              <a:gd name="connsiteY9" fmla="*/ 1586755 h 6660884"/>
              <a:gd name="connsiteX10" fmla="*/ 7564288 w 7985024"/>
              <a:gd name="connsiteY10" fmla="*/ 2904363 h 6660884"/>
              <a:gd name="connsiteX11" fmla="*/ 7979496 w 7985024"/>
              <a:gd name="connsiteY11" fmla="*/ 4183401 h 6660884"/>
              <a:gd name="connsiteX12" fmla="*/ 7221094 w 7985024"/>
              <a:gd name="connsiteY12" fmla="*/ 5200628 h 6660884"/>
              <a:gd name="connsiteX13" fmla="*/ 6848857 w 7985024"/>
              <a:gd name="connsiteY13" fmla="*/ 6357969 h 6660884"/>
              <a:gd name="connsiteX14" fmla="*/ 5487196 w 7985024"/>
              <a:gd name="connsiteY14" fmla="*/ 6155259 h 6660884"/>
              <a:gd name="connsiteX15" fmla="*/ 4504886 w 7985024"/>
              <a:gd name="connsiteY15" fmla="*/ 6656966 h 6660884"/>
              <a:gd name="connsiteX16" fmla="*/ 3651914 w 7985024"/>
              <a:gd name="connsiteY16" fmla="*/ 6397922 h 6660884"/>
              <a:gd name="connsiteX17" fmla="*/ 2450455 w 7985024"/>
              <a:gd name="connsiteY17" fmla="*/ 6573838 h 6660884"/>
              <a:gd name="connsiteX18" fmla="*/ 1905811 w 7985024"/>
              <a:gd name="connsiteY18" fmla="*/ 6056481 h 6660884"/>
              <a:gd name="connsiteX0" fmla="*/ 1905811 w 7985024"/>
              <a:gd name="connsiteY0" fmla="*/ 6064953 h 6669356"/>
              <a:gd name="connsiteX1" fmla="*/ 1012680 w 7985024"/>
              <a:gd name="connsiteY1" fmla="*/ 5906247 h 6669356"/>
              <a:gd name="connsiteX2" fmla="*/ 16014 w 7985024"/>
              <a:gd name="connsiteY2" fmla="*/ 4337874 h 6669356"/>
              <a:gd name="connsiteX3" fmla="*/ 409090 w 7985024"/>
              <a:gd name="connsiteY3" fmla="*/ 2686928 h 6669356"/>
              <a:gd name="connsiteX4" fmla="*/ 562278 w 7985024"/>
              <a:gd name="connsiteY4" fmla="*/ 1369043 h 6669356"/>
              <a:gd name="connsiteX5" fmla="*/ 2145368 w 7985024"/>
              <a:gd name="connsiteY5" fmla="*/ 420854 h 6669356"/>
              <a:gd name="connsiteX6" fmla="*/ 2315328 w 7985024"/>
              <a:gd name="connsiteY6" fmla="*/ 958198 h 6669356"/>
              <a:gd name="connsiteX7" fmla="*/ 2928083 w 7985024"/>
              <a:gd name="connsiteY7" fmla="*/ 607828 h 6669356"/>
              <a:gd name="connsiteX8" fmla="*/ 4524205 w 7985024"/>
              <a:gd name="connsiteY8" fmla="*/ 8993 h 6669356"/>
              <a:gd name="connsiteX9" fmla="*/ 6029991 w 7985024"/>
              <a:gd name="connsiteY9" fmla="*/ 1110177 h 6669356"/>
              <a:gd name="connsiteX10" fmla="*/ 7568820 w 7985024"/>
              <a:gd name="connsiteY10" fmla="*/ 1595227 h 6669356"/>
              <a:gd name="connsiteX11" fmla="*/ 7564288 w 7985024"/>
              <a:gd name="connsiteY11" fmla="*/ 2912835 h 6669356"/>
              <a:gd name="connsiteX12" fmla="*/ 7979496 w 7985024"/>
              <a:gd name="connsiteY12" fmla="*/ 4191873 h 6669356"/>
              <a:gd name="connsiteX13" fmla="*/ 7221094 w 7985024"/>
              <a:gd name="connsiteY13" fmla="*/ 5209100 h 6669356"/>
              <a:gd name="connsiteX14" fmla="*/ 6848857 w 7985024"/>
              <a:gd name="connsiteY14" fmla="*/ 6366441 h 6669356"/>
              <a:gd name="connsiteX15" fmla="*/ 5487196 w 7985024"/>
              <a:gd name="connsiteY15" fmla="*/ 6163731 h 6669356"/>
              <a:gd name="connsiteX16" fmla="*/ 4504886 w 7985024"/>
              <a:gd name="connsiteY16" fmla="*/ 6665438 h 6669356"/>
              <a:gd name="connsiteX17" fmla="*/ 3651914 w 7985024"/>
              <a:gd name="connsiteY17" fmla="*/ 6406394 h 6669356"/>
              <a:gd name="connsiteX18" fmla="*/ 2450455 w 7985024"/>
              <a:gd name="connsiteY18" fmla="*/ 6582310 h 6669356"/>
              <a:gd name="connsiteX19" fmla="*/ 1905811 w 7985024"/>
              <a:gd name="connsiteY19" fmla="*/ 6064953 h 6669356"/>
              <a:gd name="connsiteX0" fmla="*/ 1905811 w 7985024"/>
              <a:gd name="connsiteY0" fmla="*/ 6064953 h 6669356"/>
              <a:gd name="connsiteX1" fmla="*/ 1012680 w 7985024"/>
              <a:gd name="connsiteY1" fmla="*/ 5906247 h 6669356"/>
              <a:gd name="connsiteX2" fmla="*/ 16014 w 7985024"/>
              <a:gd name="connsiteY2" fmla="*/ 4337874 h 6669356"/>
              <a:gd name="connsiteX3" fmla="*/ 409090 w 7985024"/>
              <a:gd name="connsiteY3" fmla="*/ 2686928 h 6669356"/>
              <a:gd name="connsiteX4" fmla="*/ 562278 w 7985024"/>
              <a:gd name="connsiteY4" fmla="*/ 1369043 h 6669356"/>
              <a:gd name="connsiteX5" fmla="*/ 1825065 w 7985024"/>
              <a:gd name="connsiteY5" fmla="*/ 532337 h 6669356"/>
              <a:gd name="connsiteX6" fmla="*/ 2315328 w 7985024"/>
              <a:gd name="connsiteY6" fmla="*/ 958198 h 6669356"/>
              <a:gd name="connsiteX7" fmla="*/ 2928083 w 7985024"/>
              <a:gd name="connsiteY7" fmla="*/ 607828 h 6669356"/>
              <a:gd name="connsiteX8" fmla="*/ 4524205 w 7985024"/>
              <a:gd name="connsiteY8" fmla="*/ 8993 h 6669356"/>
              <a:gd name="connsiteX9" fmla="*/ 6029991 w 7985024"/>
              <a:gd name="connsiteY9" fmla="*/ 1110177 h 6669356"/>
              <a:gd name="connsiteX10" fmla="*/ 7568820 w 7985024"/>
              <a:gd name="connsiteY10" fmla="*/ 1595227 h 6669356"/>
              <a:gd name="connsiteX11" fmla="*/ 7564288 w 7985024"/>
              <a:gd name="connsiteY11" fmla="*/ 2912835 h 6669356"/>
              <a:gd name="connsiteX12" fmla="*/ 7979496 w 7985024"/>
              <a:gd name="connsiteY12" fmla="*/ 4191873 h 6669356"/>
              <a:gd name="connsiteX13" fmla="*/ 7221094 w 7985024"/>
              <a:gd name="connsiteY13" fmla="*/ 5209100 h 6669356"/>
              <a:gd name="connsiteX14" fmla="*/ 6848857 w 7985024"/>
              <a:gd name="connsiteY14" fmla="*/ 6366441 h 6669356"/>
              <a:gd name="connsiteX15" fmla="*/ 5487196 w 7985024"/>
              <a:gd name="connsiteY15" fmla="*/ 6163731 h 6669356"/>
              <a:gd name="connsiteX16" fmla="*/ 4504886 w 7985024"/>
              <a:gd name="connsiteY16" fmla="*/ 6665438 h 6669356"/>
              <a:gd name="connsiteX17" fmla="*/ 3651914 w 7985024"/>
              <a:gd name="connsiteY17" fmla="*/ 6406394 h 6669356"/>
              <a:gd name="connsiteX18" fmla="*/ 2450455 w 7985024"/>
              <a:gd name="connsiteY18" fmla="*/ 6582310 h 6669356"/>
              <a:gd name="connsiteX19" fmla="*/ 1905811 w 7985024"/>
              <a:gd name="connsiteY19" fmla="*/ 6064953 h 6669356"/>
              <a:gd name="connsiteX0" fmla="*/ 1905811 w 7985024"/>
              <a:gd name="connsiteY0" fmla="*/ 6064953 h 6669356"/>
              <a:gd name="connsiteX1" fmla="*/ 1012680 w 7985024"/>
              <a:gd name="connsiteY1" fmla="*/ 5906247 h 6669356"/>
              <a:gd name="connsiteX2" fmla="*/ 16014 w 7985024"/>
              <a:gd name="connsiteY2" fmla="*/ 4337874 h 6669356"/>
              <a:gd name="connsiteX3" fmla="*/ 409090 w 7985024"/>
              <a:gd name="connsiteY3" fmla="*/ 2686928 h 6669356"/>
              <a:gd name="connsiteX4" fmla="*/ 562278 w 7985024"/>
              <a:gd name="connsiteY4" fmla="*/ 1369043 h 6669356"/>
              <a:gd name="connsiteX5" fmla="*/ 1825065 w 7985024"/>
              <a:gd name="connsiteY5" fmla="*/ 532337 h 6669356"/>
              <a:gd name="connsiteX6" fmla="*/ 2802746 w 7985024"/>
              <a:gd name="connsiteY6" fmla="*/ 878568 h 6669356"/>
              <a:gd name="connsiteX7" fmla="*/ 2928083 w 7985024"/>
              <a:gd name="connsiteY7" fmla="*/ 607828 h 6669356"/>
              <a:gd name="connsiteX8" fmla="*/ 4524205 w 7985024"/>
              <a:gd name="connsiteY8" fmla="*/ 8993 h 6669356"/>
              <a:gd name="connsiteX9" fmla="*/ 6029991 w 7985024"/>
              <a:gd name="connsiteY9" fmla="*/ 1110177 h 6669356"/>
              <a:gd name="connsiteX10" fmla="*/ 7568820 w 7985024"/>
              <a:gd name="connsiteY10" fmla="*/ 1595227 h 6669356"/>
              <a:gd name="connsiteX11" fmla="*/ 7564288 w 7985024"/>
              <a:gd name="connsiteY11" fmla="*/ 2912835 h 6669356"/>
              <a:gd name="connsiteX12" fmla="*/ 7979496 w 7985024"/>
              <a:gd name="connsiteY12" fmla="*/ 4191873 h 6669356"/>
              <a:gd name="connsiteX13" fmla="*/ 7221094 w 7985024"/>
              <a:gd name="connsiteY13" fmla="*/ 5209100 h 6669356"/>
              <a:gd name="connsiteX14" fmla="*/ 6848857 w 7985024"/>
              <a:gd name="connsiteY14" fmla="*/ 6366441 h 6669356"/>
              <a:gd name="connsiteX15" fmla="*/ 5487196 w 7985024"/>
              <a:gd name="connsiteY15" fmla="*/ 6163731 h 6669356"/>
              <a:gd name="connsiteX16" fmla="*/ 4504886 w 7985024"/>
              <a:gd name="connsiteY16" fmla="*/ 6665438 h 6669356"/>
              <a:gd name="connsiteX17" fmla="*/ 3651914 w 7985024"/>
              <a:gd name="connsiteY17" fmla="*/ 6406394 h 6669356"/>
              <a:gd name="connsiteX18" fmla="*/ 2450455 w 7985024"/>
              <a:gd name="connsiteY18" fmla="*/ 6582310 h 6669356"/>
              <a:gd name="connsiteX19" fmla="*/ 1905811 w 7985024"/>
              <a:gd name="connsiteY19" fmla="*/ 6064953 h 6669356"/>
              <a:gd name="connsiteX0" fmla="*/ 1905811 w 7985024"/>
              <a:gd name="connsiteY0" fmla="*/ 6110181 h 6714584"/>
              <a:gd name="connsiteX1" fmla="*/ 1012680 w 7985024"/>
              <a:gd name="connsiteY1" fmla="*/ 5951475 h 6714584"/>
              <a:gd name="connsiteX2" fmla="*/ 16014 w 7985024"/>
              <a:gd name="connsiteY2" fmla="*/ 4383102 h 6714584"/>
              <a:gd name="connsiteX3" fmla="*/ 409090 w 7985024"/>
              <a:gd name="connsiteY3" fmla="*/ 2732156 h 6714584"/>
              <a:gd name="connsiteX4" fmla="*/ 562278 w 7985024"/>
              <a:gd name="connsiteY4" fmla="*/ 1414271 h 6714584"/>
              <a:gd name="connsiteX5" fmla="*/ 1825065 w 7985024"/>
              <a:gd name="connsiteY5" fmla="*/ 577565 h 6714584"/>
              <a:gd name="connsiteX6" fmla="*/ 2802746 w 7985024"/>
              <a:gd name="connsiteY6" fmla="*/ 923796 h 6714584"/>
              <a:gd name="connsiteX7" fmla="*/ 3499060 w 7985024"/>
              <a:gd name="connsiteY7" fmla="*/ 254907 h 6714584"/>
              <a:gd name="connsiteX8" fmla="*/ 4524205 w 7985024"/>
              <a:gd name="connsiteY8" fmla="*/ 54221 h 6714584"/>
              <a:gd name="connsiteX9" fmla="*/ 6029991 w 7985024"/>
              <a:gd name="connsiteY9" fmla="*/ 1155405 h 6714584"/>
              <a:gd name="connsiteX10" fmla="*/ 7568820 w 7985024"/>
              <a:gd name="connsiteY10" fmla="*/ 1640455 h 6714584"/>
              <a:gd name="connsiteX11" fmla="*/ 7564288 w 7985024"/>
              <a:gd name="connsiteY11" fmla="*/ 2958063 h 6714584"/>
              <a:gd name="connsiteX12" fmla="*/ 7979496 w 7985024"/>
              <a:gd name="connsiteY12" fmla="*/ 4237101 h 6714584"/>
              <a:gd name="connsiteX13" fmla="*/ 7221094 w 7985024"/>
              <a:gd name="connsiteY13" fmla="*/ 5254328 h 6714584"/>
              <a:gd name="connsiteX14" fmla="*/ 6848857 w 7985024"/>
              <a:gd name="connsiteY14" fmla="*/ 6411669 h 6714584"/>
              <a:gd name="connsiteX15" fmla="*/ 5487196 w 7985024"/>
              <a:gd name="connsiteY15" fmla="*/ 6208959 h 6714584"/>
              <a:gd name="connsiteX16" fmla="*/ 4504886 w 7985024"/>
              <a:gd name="connsiteY16" fmla="*/ 6710666 h 6714584"/>
              <a:gd name="connsiteX17" fmla="*/ 3651914 w 7985024"/>
              <a:gd name="connsiteY17" fmla="*/ 6451622 h 6714584"/>
              <a:gd name="connsiteX18" fmla="*/ 2450455 w 7985024"/>
              <a:gd name="connsiteY18" fmla="*/ 6627538 h 6714584"/>
              <a:gd name="connsiteX19" fmla="*/ 1905811 w 7985024"/>
              <a:gd name="connsiteY19" fmla="*/ 6110181 h 6714584"/>
              <a:gd name="connsiteX0" fmla="*/ 1905811 w 7985024"/>
              <a:gd name="connsiteY0" fmla="*/ 6107948 h 6712351"/>
              <a:gd name="connsiteX1" fmla="*/ 1012680 w 7985024"/>
              <a:gd name="connsiteY1" fmla="*/ 5949242 h 6712351"/>
              <a:gd name="connsiteX2" fmla="*/ 16014 w 7985024"/>
              <a:gd name="connsiteY2" fmla="*/ 4380869 h 6712351"/>
              <a:gd name="connsiteX3" fmla="*/ 409090 w 7985024"/>
              <a:gd name="connsiteY3" fmla="*/ 2729923 h 6712351"/>
              <a:gd name="connsiteX4" fmla="*/ 562278 w 7985024"/>
              <a:gd name="connsiteY4" fmla="*/ 1412038 h 6712351"/>
              <a:gd name="connsiteX5" fmla="*/ 1825065 w 7985024"/>
              <a:gd name="connsiteY5" fmla="*/ 575332 h 6712351"/>
              <a:gd name="connsiteX6" fmla="*/ 2802746 w 7985024"/>
              <a:gd name="connsiteY6" fmla="*/ 921563 h 6712351"/>
              <a:gd name="connsiteX7" fmla="*/ 2830599 w 7985024"/>
              <a:gd name="connsiteY7" fmla="*/ 682677 h 6712351"/>
              <a:gd name="connsiteX8" fmla="*/ 3499060 w 7985024"/>
              <a:gd name="connsiteY8" fmla="*/ 252674 h 6712351"/>
              <a:gd name="connsiteX9" fmla="*/ 4524205 w 7985024"/>
              <a:gd name="connsiteY9" fmla="*/ 51988 h 6712351"/>
              <a:gd name="connsiteX10" fmla="*/ 6029991 w 7985024"/>
              <a:gd name="connsiteY10" fmla="*/ 1153172 h 6712351"/>
              <a:gd name="connsiteX11" fmla="*/ 7568820 w 7985024"/>
              <a:gd name="connsiteY11" fmla="*/ 1638222 h 6712351"/>
              <a:gd name="connsiteX12" fmla="*/ 7564288 w 7985024"/>
              <a:gd name="connsiteY12" fmla="*/ 2955830 h 6712351"/>
              <a:gd name="connsiteX13" fmla="*/ 7979496 w 7985024"/>
              <a:gd name="connsiteY13" fmla="*/ 4234868 h 6712351"/>
              <a:gd name="connsiteX14" fmla="*/ 7221094 w 7985024"/>
              <a:gd name="connsiteY14" fmla="*/ 5252095 h 6712351"/>
              <a:gd name="connsiteX15" fmla="*/ 6848857 w 7985024"/>
              <a:gd name="connsiteY15" fmla="*/ 6409436 h 6712351"/>
              <a:gd name="connsiteX16" fmla="*/ 5487196 w 7985024"/>
              <a:gd name="connsiteY16" fmla="*/ 6206726 h 6712351"/>
              <a:gd name="connsiteX17" fmla="*/ 4504886 w 7985024"/>
              <a:gd name="connsiteY17" fmla="*/ 6708433 h 6712351"/>
              <a:gd name="connsiteX18" fmla="*/ 3651914 w 7985024"/>
              <a:gd name="connsiteY18" fmla="*/ 6449389 h 6712351"/>
              <a:gd name="connsiteX19" fmla="*/ 2450455 w 7985024"/>
              <a:gd name="connsiteY19" fmla="*/ 6625305 h 6712351"/>
              <a:gd name="connsiteX20" fmla="*/ 1905811 w 7985024"/>
              <a:gd name="connsiteY20" fmla="*/ 6107948 h 6712351"/>
              <a:gd name="connsiteX0" fmla="*/ 1905811 w 7985024"/>
              <a:gd name="connsiteY0" fmla="*/ 6107948 h 6712351"/>
              <a:gd name="connsiteX1" fmla="*/ 1012680 w 7985024"/>
              <a:gd name="connsiteY1" fmla="*/ 5949242 h 6712351"/>
              <a:gd name="connsiteX2" fmla="*/ 16014 w 7985024"/>
              <a:gd name="connsiteY2" fmla="*/ 4380869 h 6712351"/>
              <a:gd name="connsiteX3" fmla="*/ 409090 w 7985024"/>
              <a:gd name="connsiteY3" fmla="*/ 2729923 h 6712351"/>
              <a:gd name="connsiteX4" fmla="*/ 562278 w 7985024"/>
              <a:gd name="connsiteY4" fmla="*/ 1412038 h 6712351"/>
              <a:gd name="connsiteX5" fmla="*/ 1825065 w 7985024"/>
              <a:gd name="connsiteY5" fmla="*/ 575332 h 6712351"/>
              <a:gd name="connsiteX6" fmla="*/ 2607778 w 7985024"/>
              <a:gd name="connsiteY6" fmla="*/ 682674 h 6712351"/>
              <a:gd name="connsiteX7" fmla="*/ 2830599 w 7985024"/>
              <a:gd name="connsiteY7" fmla="*/ 682677 h 6712351"/>
              <a:gd name="connsiteX8" fmla="*/ 3499060 w 7985024"/>
              <a:gd name="connsiteY8" fmla="*/ 252674 h 6712351"/>
              <a:gd name="connsiteX9" fmla="*/ 4524205 w 7985024"/>
              <a:gd name="connsiteY9" fmla="*/ 51988 h 6712351"/>
              <a:gd name="connsiteX10" fmla="*/ 6029991 w 7985024"/>
              <a:gd name="connsiteY10" fmla="*/ 1153172 h 6712351"/>
              <a:gd name="connsiteX11" fmla="*/ 7568820 w 7985024"/>
              <a:gd name="connsiteY11" fmla="*/ 1638222 h 6712351"/>
              <a:gd name="connsiteX12" fmla="*/ 7564288 w 7985024"/>
              <a:gd name="connsiteY12" fmla="*/ 2955830 h 6712351"/>
              <a:gd name="connsiteX13" fmla="*/ 7979496 w 7985024"/>
              <a:gd name="connsiteY13" fmla="*/ 4234868 h 6712351"/>
              <a:gd name="connsiteX14" fmla="*/ 7221094 w 7985024"/>
              <a:gd name="connsiteY14" fmla="*/ 5252095 h 6712351"/>
              <a:gd name="connsiteX15" fmla="*/ 6848857 w 7985024"/>
              <a:gd name="connsiteY15" fmla="*/ 6409436 h 6712351"/>
              <a:gd name="connsiteX16" fmla="*/ 5487196 w 7985024"/>
              <a:gd name="connsiteY16" fmla="*/ 6206726 h 6712351"/>
              <a:gd name="connsiteX17" fmla="*/ 4504886 w 7985024"/>
              <a:gd name="connsiteY17" fmla="*/ 6708433 h 6712351"/>
              <a:gd name="connsiteX18" fmla="*/ 3651914 w 7985024"/>
              <a:gd name="connsiteY18" fmla="*/ 6449389 h 6712351"/>
              <a:gd name="connsiteX19" fmla="*/ 2450455 w 7985024"/>
              <a:gd name="connsiteY19" fmla="*/ 6625305 h 6712351"/>
              <a:gd name="connsiteX20" fmla="*/ 1905811 w 7985024"/>
              <a:gd name="connsiteY20" fmla="*/ 6107948 h 6712351"/>
              <a:gd name="connsiteX0" fmla="*/ 1905811 w 7985024"/>
              <a:gd name="connsiteY0" fmla="*/ 6107948 h 6712351"/>
              <a:gd name="connsiteX1" fmla="*/ 1012680 w 7985024"/>
              <a:gd name="connsiteY1" fmla="*/ 5949242 h 6712351"/>
              <a:gd name="connsiteX2" fmla="*/ 16014 w 7985024"/>
              <a:gd name="connsiteY2" fmla="*/ 4380869 h 6712351"/>
              <a:gd name="connsiteX3" fmla="*/ 409090 w 7985024"/>
              <a:gd name="connsiteY3" fmla="*/ 2729923 h 6712351"/>
              <a:gd name="connsiteX4" fmla="*/ 562278 w 7985024"/>
              <a:gd name="connsiteY4" fmla="*/ 1412038 h 6712351"/>
              <a:gd name="connsiteX5" fmla="*/ 1825065 w 7985024"/>
              <a:gd name="connsiteY5" fmla="*/ 575332 h 6712351"/>
              <a:gd name="connsiteX6" fmla="*/ 2607778 w 7985024"/>
              <a:gd name="connsiteY6" fmla="*/ 682674 h 6712351"/>
              <a:gd name="connsiteX7" fmla="*/ 2928083 w 7985024"/>
              <a:gd name="connsiteY7" fmla="*/ 523418 h 6712351"/>
              <a:gd name="connsiteX8" fmla="*/ 3499060 w 7985024"/>
              <a:gd name="connsiteY8" fmla="*/ 252674 h 6712351"/>
              <a:gd name="connsiteX9" fmla="*/ 4524205 w 7985024"/>
              <a:gd name="connsiteY9" fmla="*/ 51988 h 6712351"/>
              <a:gd name="connsiteX10" fmla="*/ 6029991 w 7985024"/>
              <a:gd name="connsiteY10" fmla="*/ 1153172 h 6712351"/>
              <a:gd name="connsiteX11" fmla="*/ 7568820 w 7985024"/>
              <a:gd name="connsiteY11" fmla="*/ 1638222 h 6712351"/>
              <a:gd name="connsiteX12" fmla="*/ 7564288 w 7985024"/>
              <a:gd name="connsiteY12" fmla="*/ 2955830 h 6712351"/>
              <a:gd name="connsiteX13" fmla="*/ 7979496 w 7985024"/>
              <a:gd name="connsiteY13" fmla="*/ 4234868 h 6712351"/>
              <a:gd name="connsiteX14" fmla="*/ 7221094 w 7985024"/>
              <a:gd name="connsiteY14" fmla="*/ 5252095 h 6712351"/>
              <a:gd name="connsiteX15" fmla="*/ 6848857 w 7985024"/>
              <a:gd name="connsiteY15" fmla="*/ 6409436 h 6712351"/>
              <a:gd name="connsiteX16" fmla="*/ 5487196 w 7985024"/>
              <a:gd name="connsiteY16" fmla="*/ 6206726 h 6712351"/>
              <a:gd name="connsiteX17" fmla="*/ 4504886 w 7985024"/>
              <a:gd name="connsiteY17" fmla="*/ 6708433 h 6712351"/>
              <a:gd name="connsiteX18" fmla="*/ 3651914 w 7985024"/>
              <a:gd name="connsiteY18" fmla="*/ 6449389 h 6712351"/>
              <a:gd name="connsiteX19" fmla="*/ 2450455 w 7985024"/>
              <a:gd name="connsiteY19" fmla="*/ 6625305 h 6712351"/>
              <a:gd name="connsiteX20" fmla="*/ 1905811 w 7985024"/>
              <a:gd name="connsiteY20" fmla="*/ 6107948 h 6712351"/>
              <a:gd name="connsiteX0" fmla="*/ 1905811 w 7985024"/>
              <a:gd name="connsiteY0" fmla="*/ 6107948 h 6712351"/>
              <a:gd name="connsiteX1" fmla="*/ 1012680 w 7985024"/>
              <a:gd name="connsiteY1" fmla="*/ 5949242 h 6712351"/>
              <a:gd name="connsiteX2" fmla="*/ 16014 w 7985024"/>
              <a:gd name="connsiteY2" fmla="*/ 4380869 h 6712351"/>
              <a:gd name="connsiteX3" fmla="*/ 409090 w 7985024"/>
              <a:gd name="connsiteY3" fmla="*/ 2729923 h 6712351"/>
              <a:gd name="connsiteX4" fmla="*/ 562278 w 7985024"/>
              <a:gd name="connsiteY4" fmla="*/ 1412038 h 6712351"/>
              <a:gd name="connsiteX5" fmla="*/ 1825065 w 7985024"/>
              <a:gd name="connsiteY5" fmla="*/ 575332 h 6712351"/>
              <a:gd name="connsiteX6" fmla="*/ 2398886 w 7985024"/>
              <a:gd name="connsiteY6" fmla="*/ 555267 h 6712351"/>
              <a:gd name="connsiteX7" fmla="*/ 2607778 w 7985024"/>
              <a:gd name="connsiteY7" fmla="*/ 682674 h 6712351"/>
              <a:gd name="connsiteX8" fmla="*/ 2928083 w 7985024"/>
              <a:gd name="connsiteY8" fmla="*/ 523418 h 6712351"/>
              <a:gd name="connsiteX9" fmla="*/ 3499060 w 7985024"/>
              <a:gd name="connsiteY9" fmla="*/ 252674 h 6712351"/>
              <a:gd name="connsiteX10" fmla="*/ 4524205 w 7985024"/>
              <a:gd name="connsiteY10" fmla="*/ 51988 h 6712351"/>
              <a:gd name="connsiteX11" fmla="*/ 6029991 w 7985024"/>
              <a:gd name="connsiteY11" fmla="*/ 1153172 h 6712351"/>
              <a:gd name="connsiteX12" fmla="*/ 7568820 w 7985024"/>
              <a:gd name="connsiteY12" fmla="*/ 1638222 h 6712351"/>
              <a:gd name="connsiteX13" fmla="*/ 7564288 w 7985024"/>
              <a:gd name="connsiteY13" fmla="*/ 2955830 h 6712351"/>
              <a:gd name="connsiteX14" fmla="*/ 7979496 w 7985024"/>
              <a:gd name="connsiteY14" fmla="*/ 4234868 h 6712351"/>
              <a:gd name="connsiteX15" fmla="*/ 7221094 w 7985024"/>
              <a:gd name="connsiteY15" fmla="*/ 5252095 h 6712351"/>
              <a:gd name="connsiteX16" fmla="*/ 6848857 w 7985024"/>
              <a:gd name="connsiteY16" fmla="*/ 6409436 h 6712351"/>
              <a:gd name="connsiteX17" fmla="*/ 5487196 w 7985024"/>
              <a:gd name="connsiteY17" fmla="*/ 6206726 h 6712351"/>
              <a:gd name="connsiteX18" fmla="*/ 4504886 w 7985024"/>
              <a:gd name="connsiteY18" fmla="*/ 6708433 h 6712351"/>
              <a:gd name="connsiteX19" fmla="*/ 3651914 w 7985024"/>
              <a:gd name="connsiteY19" fmla="*/ 6449389 h 6712351"/>
              <a:gd name="connsiteX20" fmla="*/ 2450455 w 7985024"/>
              <a:gd name="connsiteY20" fmla="*/ 6625305 h 6712351"/>
              <a:gd name="connsiteX21" fmla="*/ 1905811 w 7985024"/>
              <a:gd name="connsiteY21" fmla="*/ 6107948 h 6712351"/>
              <a:gd name="connsiteX0" fmla="*/ 1905811 w 7985024"/>
              <a:gd name="connsiteY0" fmla="*/ 6107948 h 6712351"/>
              <a:gd name="connsiteX1" fmla="*/ 1012680 w 7985024"/>
              <a:gd name="connsiteY1" fmla="*/ 5949242 h 6712351"/>
              <a:gd name="connsiteX2" fmla="*/ 16014 w 7985024"/>
              <a:gd name="connsiteY2" fmla="*/ 4380869 h 6712351"/>
              <a:gd name="connsiteX3" fmla="*/ 409090 w 7985024"/>
              <a:gd name="connsiteY3" fmla="*/ 2729923 h 6712351"/>
              <a:gd name="connsiteX4" fmla="*/ 562278 w 7985024"/>
              <a:gd name="connsiteY4" fmla="*/ 1412038 h 6712351"/>
              <a:gd name="connsiteX5" fmla="*/ 1588318 w 7985024"/>
              <a:gd name="connsiteY5" fmla="*/ 511627 h 6712351"/>
              <a:gd name="connsiteX6" fmla="*/ 2398886 w 7985024"/>
              <a:gd name="connsiteY6" fmla="*/ 555267 h 6712351"/>
              <a:gd name="connsiteX7" fmla="*/ 2607778 w 7985024"/>
              <a:gd name="connsiteY7" fmla="*/ 682674 h 6712351"/>
              <a:gd name="connsiteX8" fmla="*/ 2928083 w 7985024"/>
              <a:gd name="connsiteY8" fmla="*/ 523418 h 6712351"/>
              <a:gd name="connsiteX9" fmla="*/ 3499060 w 7985024"/>
              <a:gd name="connsiteY9" fmla="*/ 252674 h 6712351"/>
              <a:gd name="connsiteX10" fmla="*/ 4524205 w 7985024"/>
              <a:gd name="connsiteY10" fmla="*/ 51988 h 6712351"/>
              <a:gd name="connsiteX11" fmla="*/ 6029991 w 7985024"/>
              <a:gd name="connsiteY11" fmla="*/ 1153172 h 6712351"/>
              <a:gd name="connsiteX12" fmla="*/ 7568820 w 7985024"/>
              <a:gd name="connsiteY12" fmla="*/ 1638222 h 6712351"/>
              <a:gd name="connsiteX13" fmla="*/ 7564288 w 7985024"/>
              <a:gd name="connsiteY13" fmla="*/ 2955830 h 6712351"/>
              <a:gd name="connsiteX14" fmla="*/ 7979496 w 7985024"/>
              <a:gd name="connsiteY14" fmla="*/ 4234868 h 6712351"/>
              <a:gd name="connsiteX15" fmla="*/ 7221094 w 7985024"/>
              <a:gd name="connsiteY15" fmla="*/ 5252095 h 6712351"/>
              <a:gd name="connsiteX16" fmla="*/ 6848857 w 7985024"/>
              <a:gd name="connsiteY16" fmla="*/ 6409436 h 6712351"/>
              <a:gd name="connsiteX17" fmla="*/ 5487196 w 7985024"/>
              <a:gd name="connsiteY17" fmla="*/ 6206726 h 6712351"/>
              <a:gd name="connsiteX18" fmla="*/ 4504886 w 7985024"/>
              <a:gd name="connsiteY18" fmla="*/ 6708433 h 6712351"/>
              <a:gd name="connsiteX19" fmla="*/ 3651914 w 7985024"/>
              <a:gd name="connsiteY19" fmla="*/ 6449389 h 6712351"/>
              <a:gd name="connsiteX20" fmla="*/ 2450455 w 7985024"/>
              <a:gd name="connsiteY20" fmla="*/ 6625305 h 6712351"/>
              <a:gd name="connsiteX21" fmla="*/ 1905811 w 7985024"/>
              <a:gd name="connsiteY21" fmla="*/ 6107948 h 6712351"/>
              <a:gd name="connsiteX0" fmla="*/ 1905811 w 7985024"/>
              <a:gd name="connsiteY0" fmla="*/ 6124132 h 6728535"/>
              <a:gd name="connsiteX1" fmla="*/ 1012680 w 7985024"/>
              <a:gd name="connsiteY1" fmla="*/ 5965426 h 6728535"/>
              <a:gd name="connsiteX2" fmla="*/ 16014 w 7985024"/>
              <a:gd name="connsiteY2" fmla="*/ 4397053 h 6728535"/>
              <a:gd name="connsiteX3" fmla="*/ 409090 w 7985024"/>
              <a:gd name="connsiteY3" fmla="*/ 2746107 h 6728535"/>
              <a:gd name="connsiteX4" fmla="*/ 562278 w 7985024"/>
              <a:gd name="connsiteY4" fmla="*/ 1428222 h 6728535"/>
              <a:gd name="connsiteX5" fmla="*/ 1588318 w 7985024"/>
              <a:gd name="connsiteY5" fmla="*/ 527811 h 6728535"/>
              <a:gd name="connsiteX6" fmla="*/ 2398886 w 7985024"/>
              <a:gd name="connsiteY6" fmla="*/ 571451 h 6728535"/>
              <a:gd name="connsiteX7" fmla="*/ 2607778 w 7985024"/>
              <a:gd name="connsiteY7" fmla="*/ 698858 h 6728535"/>
              <a:gd name="connsiteX8" fmla="*/ 2928083 w 7985024"/>
              <a:gd name="connsiteY8" fmla="*/ 539602 h 6728535"/>
              <a:gd name="connsiteX9" fmla="*/ 3471207 w 7985024"/>
              <a:gd name="connsiteY9" fmla="*/ 205154 h 6728535"/>
              <a:gd name="connsiteX10" fmla="*/ 4524205 w 7985024"/>
              <a:gd name="connsiteY10" fmla="*/ 68172 h 6728535"/>
              <a:gd name="connsiteX11" fmla="*/ 6029991 w 7985024"/>
              <a:gd name="connsiteY11" fmla="*/ 1169356 h 6728535"/>
              <a:gd name="connsiteX12" fmla="*/ 7568820 w 7985024"/>
              <a:gd name="connsiteY12" fmla="*/ 1654406 h 6728535"/>
              <a:gd name="connsiteX13" fmla="*/ 7564288 w 7985024"/>
              <a:gd name="connsiteY13" fmla="*/ 2972014 h 6728535"/>
              <a:gd name="connsiteX14" fmla="*/ 7979496 w 7985024"/>
              <a:gd name="connsiteY14" fmla="*/ 4251052 h 6728535"/>
              <a:gd name="connsiteX15" fmla="*/ 7221094 w 7985024"/>
              <a:gd name="connsiteY15" fmla="*/ 5268279 h 6728535"/>
              <a:gd name="connsiteX16" fmla="*/ 6848857 w 7985024"/>
              <a:gd name="connsiteY16" fmla="*/ 6425620 h 6728535"/>
              <a:gd name="connsiteX17" fmla="*/ 5487196 w 7985024"/>
              <a:gd name="connsiteY17" fmla="*/ 6222910 h 6728535"/>
              <a:gd name="connsiteX18" fmla="*/ 4504886 w 7985024"/>
              <a:gd name="connsiteY18" fmla="*/ 6724617 h 6728535"/>
              <a:gd name="connsiteX19" fmla="*/ 3651914 w 7985024"/>
              <a:gd name="connsiteY19" fmla="*/ 6465573 h 6728535"/>
              <a:gd name="connsiteX20" fmla="*/ 2450455 w 7985024"/>
              <a:gd name="connsiteY20" fmla="*/ 6641489 h 6728535"/>
              <a:gd name="connsiteX21" fmla="*/ 1905811 w 7985024"/>
              <a:gd name="connsiteY21" fmla="*/ 6124132 h 6728535"/>
              <a:gd name="connsiteX0" fmla="*/ 1905811 w 7985024"/>
              <a:gd name="connsiteY0" fmla="*/ 6134104 h 6738507"/>
              <a:gd name="connsiteX1" fmla="*/ 1012680 w 7985024"/>
              <a:gd name="connsiteY1" fmla="*/ 5975398 h 6738507"/>
              <a:gd name="connsiteX2" fmla="*/ 16014 w 7985024"/>
              <a:gd name="connsiteY2" fmla="*/ 4407025 h 6738507"/>
              <a:gd name="connsiteX3" fmla="*/ 409090 w 7985024"/>
              <a:gd name="connsiteY3" fmla="*/ 2756079 h 6738507"/>
              <a:gd name="connsiteX4" fmla="*/ 562278 w 7985024"/>
              <a:gd name="connsiteY4" fmla="*/ 1438194 h 6738507"/>
              <a:gd name="connsiteX5" fmla="*/ 1588318 w 7985024"/>
              <a:gd name="connsiteY5" fmla="*/ 537783 h 6738507"/>
              <a:gd name="connsiteX6" fmla="*/ 2398886 w 7985024"/>
              <a:gd name="connsiteY6" fmla="*/ 581423 h 6738507"/>
              <a:gd name="connsiteX7" fmla="*/ 2607778 w 7985024"/>
              <a:gd name="connsiteY7" fmla="*/ 708830 h 6738507"/>
              <a:gd name="connsiteX8" fmla="*/ 2928083 w 7985024"/>
              <a:gd name="connsiteY8" fmla="*/ 549574 h 6738507"/>
              <a:gd name="connsiteX9" fmla="*/ 3429428 w 7985024"/>
              <a:gd name="connsiteY9" fmla="*/ 183275 h 6738507"/>
              <a:gd name="connsiteX10" fmla="*/ 4524205 w 7985024"/>
              <a:gd name="connsiteY10" fmla="*/ 78144 h 6738507"/>
              <a:gd name="connsiteX11" fmla="*/ 6029991 w 7985024"/>
              <a:gd name="connsiteY11" fmla="*/ 1179328 h 6738507"/>
              <a:gd name="connsiteX12" fmla="*/ 7568820 w 7985024"/>
              <a:gd name="connsiteY12" fmla="*/ 1664378 h 6738507"/>
              <a:gd name="connsiteX13" fmla="*/ 7564288 w 7985024"/>
              <a:gd name="connsiteY13" fmla="*/ 2981986 h 6738507"/>
              <a:gd name="connsiteX14" fmla="*/ 7979496 w 7985024"/>
              <a:gd name="connsiteY14" fmla="*/ 4261024 h 6738507"/>
              <a:gd name="connsiteX15" fmla="*/ 7221094 w 7985024"/>
              <a:gd name="connsiteY15" fmla="*/ 5278251 h 6738507"/>
              <a:gd name="connsiteX16" fmla="*/ 6848857 w 7985024"/>
              <a:gd name="connsiteY16" fmla="*/ 6435592 h 6738507"/>
              <a:gd name="connsiteX17" fmla="*/ 5487196 w 7985024"/>
              <a:gd name="connsiteY17" fmla="*/ 6232882 h 6738507"/>
              <a:gd name="connsiteX18" fmla="*/ 4504886 w 7985024"/>
              <a:gd name="connsiteY18" fmla="*/ 6734589 h 6738507"/>
              <a:gd name="connsiteX19" fmla="*/ 3651914 w 7985024"/>
              <a:gd name="connsiteY19" fmla="*/ 6475545 h 6738507"/>
              <a:gd name="connsiteX20" fmla="*/ 2450455 w 7985024"/>
              <a:gd name="connsiteY20" fmla="*/ 6651461 h 6738507"/>
              <a:gd name="connsiteX21" fmla="*/ 1905811 w 7985024"/>
              <a:gd name="connsiteY21" fmla="*/ 6134104 h 6738507"/>
              <a:gd name="connsiteX0" fmla="*/ 1905811 w 7985024"/>
              <a:gd name="connsiteY0" fmla="*/ 6134104 h 6738507"/>
              <a:gd name="connsiteX1" fmla="*/ 1012680 w 7985024"/>
              <a:gd name="connsiteY1" fmla="*/ 5975398 h 6738507"/>
              <a:gd name="connsiteX2" fmla="*/ 16014 w 7985024"/>
              <a:gd name="connsiteY2" fmla="*/ 4407025 h 6738507"/>
              <a:gd name="connsiteX3" fmla="*/ 409090 w 7985024"/>
              <a:gd name="connsiteY3" fmla="*/ 2756079 h 6738507"/>
              <a:gd name="connsiteX4" fmla="*/ 562278 w 7985024"/>
              <a:gd name="connsiteY4" fmla="*/ 1438194 h 6738507"/>
              <a:gd name="connsiteX5" fmla="*/ 1588318 w 7985024"/>
              <a:gd name="connsiteY5" fmla="*/ 537783 h 6738507"/>
              <a:gd name="connsiteX6" fmla="*/ 2273549 w 7985024"/>
              <a:gd name="connsiteY6" fmla="*/ 533645 h 6738507"/>
              <a:gd name="connsiteX7" fmla="*/ 2607778 w 7985024"/>
              <a:gd name="connsiteY7" fmla="*/ 708830 h 6738507"/>
              <a:gd name="connsiteX8" fmla="*/ 2928083 w 7985024"/>
              <a:gd name="connsiteY8" fmla="*/ 549574 h 6738507"/>
              <a:gd name="connsiteX9" fmla="*/ 3429428 w 7985024"/>
              <a:gd name="connsiteY9" fmla="*/ 183275 h 6738507"/>
              <a:gd name="connsiteX10" fmla="*/ 4524205 w 7985024"/>
              <a:gd name="connsiteY10" fmla="*/ 78144 h 6738507"/>
              <a:gd name="connsiteX11" fmla="*/ 6029991 w 7985024"/>
              <a:gd name="connsiteY11" fmla="*/ 1179328 h 6738507"/>
              <a:gd name="connsiteX12" fmla="*/ 7568820 w 7985024"/>
              <a:gd name="connsiteY12" fmla="*/ 1664378 h 6738507"/>
              <a:gd name="connsiteX13" fmla="*/ 7564288 w 7985024"/>
              <a:gd name="connsiteY13" fmla="*/ 2981986 h 6738507"/>
              <a:gd name="connsiteX14" fmla="*/ 7979496 w 7985024"/>
              <a:gd name="connsiteY14" fmla="*/ 4261024 h 6738507"/>
              <a:gd name="connsiteX15" fmla="*/ 7221094 w 7985024"/>
              <a:gd name="connsiteY15" fmla="*/ 5278251 h 6738507"/>
              <a:gd name="connsiteX16" fmla="*/ 6848857 w 7985024"/>
              <a:gd name="connsiteY16" fmla="*/ 6435592 h 6738507"/>
              <a:gd name="connsiteX17" fmla="*/ 5487196 w 7985024"/>
              <a:gd name="connsiteY17" fmla="*/ 6232882 h 6738507"/>
              <a:gd name="connsiteX18" fmla="*/ 4504886 w 7985024"/>
              <a:gd name="connsiteY18" fmla="*/ 6734589 h 6738507"/>
              <a:gd name="connsiteX19" fmla="*/ 3651914 w 7985024"/>
              <a:gd name="connsiteY19" fmla="*/ 6475545 h 6738507"/>
              <a:gd name="connsiteX20" fmla="*/ 2450455 w 7985024"/>
              <a:gd name="connsiteY20" fmla="*/ 6651461 h 6738507"/>
              <a:gd name="connsiteX21" fmla="*/ 1905811 w 7985024"/>
              <a:gd name="connsiteY21" fmla="*/ 6134104 h 6738507"/>
              <a:gd name="connsiteX0" fmla="*/ 1905811 w 7985024"/>
              <a:gd name="connsiteY0" fmla="*/ 6134104 h 6738507"/>
              <a:gd name="connsiteX1" fmla="*/ 1012680 w 7985024"/>
              <a:gd name="connsiteY1" fmla="*/ 5975398 h 6738507"/>
              <a:gd name="connsiteX2" fmla="*/ 16014 w 7985024"/>
              <a:gd name="connsiteY2" fmla="*/ 4407025 h 6738507"/>
              <a:gd name="connsiteX3" fmla="*/ 409090 w 7985024"/>
              <a:gd name="connsiteY3" fmla="*/ 2756079 h 6738507"/>
              <a:gd name="connsiteX4" fmla="*/ 562278 w 7985024"/>
              <a:gd name="connsiteY4" fmla="*/ 1438194 h 6738507"/>
              <a:gd name="connsiteX5" fmla="*/ 1379424 w 7985024"/>
              <a:gd name="connsiteY5" fmla="*/ 553710 h 6738507"/>
              <a:gd name="connsiteX6" fmla="*/ 2273549 w 7985024"/>
              <a:gd name="connsiteY6" fmla="*/ 533645 h 6738507"/>
              <a:gd name="connsiteX7" fmla="*/ 2607778 w 7985024"/>
              <a:gd name="connsiteY7" fmla="*/ 708830 h 6738507"/>
              <a:gd name="connsiteX8" fmla="*/ 2928083 w 7985024"/>
              <a:gd name="connsiteY8" fmla="*/ 549574 h 6738507"/>
              <a:gd name="connsiteX9" fmla="*/ 3429428 w 7985024"/>
              <a:gd name="connsiteY9" fmla="*/ 183275 h 6738507"/>
              <a:gd name="connsiteX10" fmla="*/ 4524205 w 7985024"/>
              <a:gd name="connsiteY10" fmla="*/ 78144 h 6738507"/>
              <a:gd name="connsiteX11" fmla="*/ 6029991 w 7985024"/>
              <a:gd name="connsiteY11" fmla="*/ 1179328 h 6738507"/>
              <a:gd name="connsiteX12" fmla="*/ 7568820 w 7985024"/>
              <a:gd name="connsiteY12" fmla="*/ 1664378 h 6738507"/>
              <a:gd name="connsiteX13" fmla="*/ 7564288 w 7985024"/>
              <a:gd name="connsiteY13" fmla="*/ 2981986 h 6738507"/>
              <a:gd name="connsiteX14" fmla="*/ 7979496 w 7985024"/>
              <a:gd name="connsiteY14" fmla="*/ 4261024 h 6738507"/>
              <a:gd name="connsiteX15" fmla="*/ 7221094 w 7985024"/>
              <a:gd name="connsiteY15" fmla="*/ 5278251 h 6738507"/>
              <a:gd name="connsiteX16" fmla="*/ 6848857 w 7985024"/>
              <a:gd name="connsiteY16" fmla="*/ 6435592 h 6738507"/>
              <a:gd name="connsiteX17" fmla="*/ 5487196 w 7985024"/>
              <a:gd name="connsiteY17" fmla="*/ 6232882 h 6738507"/>
              <a:gd name="connsiteX18" fmla="*/ 4504886 w 7985024"/>
              <a:gd name="connsiteY18" fmla="*/ 6734589 h 6738507"/>
              <a:gd name="connsiteX19" fmla="*/ 3651914 w 7985024"/>
              <a:gd name="connsiteY19" fmla="*/ 6475545 h 6738507"/>
              <a:gd name="connsiteX20" fmla="*/ 2450455 w 7985024"/>
              <a:gd name="connsiteY20" fmla="*/ 6651461 h 6738507"/>
              <a:gd name="connsiteX21" fmla="*/ 1905811 w 7985024"/>
              <a:gd name="connsiteY21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378643 w 7984243"/>
              <a:gd name="connsiteY5" fmla="*/ 553710 h 6738507"/>
              <a:gd name="connsiteX6" fmla="*/ 2272768 w 7984243"/>
              <a:gd name="connsiteY6" fmla="*/ 533645 h 6738507"/>
              <a:gd name="connsiteX7" fmla="*/ 2606997 w 7984243"/>
              <a:gd name="connsiteY7" fmla="*/ 708830 h 6738507"/>
              <a:gd name="connsiteX8" fmla="*/ 2927302 w 7984243"/>
              <a:gd name="connsiteY8" fmla="*/ 549574 h 6738507"/>
              <a:gd name="connsiteX9" fmla="*/ 3428647 w 7984243"/>
              <a:gd name="connsiteY9" fmla="*/ 183275 h 6738507"/>
              <a:gd name="connsiteX10" fmla="*/ 4523424 w 7984243"/>
              <a:gd name="connsiteY10" fmla="*/ 78144 h 6738507"/>
              <a:gd name="connsiteX11" fmla="*/ 6029210 w 7984243"/>
              <a:gd name="connsiteY11" fmla="*/ 1179328 h 6738507"/>
              <a:gd name="connsiteX12" fmla="*/ 7568039 w 7984243"/>
              <a:gd name="connsiteY12" fmla="*/ 1664378 h 6738507"/>
              <a:gd name="connsiteX13" fmla="*/ 7563507 w 7984243"/>
              <a:gd name="connsiteY13" fmla="*/ 2981986 h 6738507"/>
              <a:gd name="connsiteX14" fmla="*/ 7978715 w 7984243"/>
              <a:gd name="connsiteY14" fmla="*/ 4261024 h 6738507"/>
              <a:gd name="connsiteX15" fmla="*/ 7220313 w 7984243"/>
              <a:gd name="connsiteY15" fmla="*/ 5278251 h 6738507"/>
              <a:gd name="connsiteX16" fmla="*/ 6848076 w 7984243"/>
              <a:gd name="connsiteY16" fmla="*/ 6435592 h 6738507"/>
              <a:gd name="connsiteX17" fmla="*/ 5486415 w 7984243"/>
              <a:gd name="connsiteY17" fmla="*/ 6232882 h 6738507"/>
              <a:gd name="connsiteX18" fmla="*/ 4504105 w 7984243"/>
              <a:gd name="connsiteY18" fmla="*/ 6734589 h 6738507"/>
              <a:gd name="connsiteX19" fmla="*/ 3651133 w 7984243"/>
              <a:gd name="connsiteY19" fmla="*/ 6475545 h 6738507"/>
              <a:gd name="connsiteX20" fmla="*/ 2449674 w 7984243"/>
              <a:gd name="connsiteY20" fmla="*/ 6651461 h 6738507"/>
              <a:gd name="connsiteX21" fmla="*/ 1905030 w 7984243"/>
              <a:gd name="connsiteY21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2272768 w 7984243"/>
              <a:gd name="connsiteY6" fmla="*/ 533645 h 6738507"/>
              <a:gd name="connsiteX7" fmla="*/ 2606997 w 7984243"/>
              <a:gd name="connsiteY7" fmla="*/ 708830 h 6738507"/>
              <a:gd name="connsiteX8" fmla="*/ 2927302 w 7984243"/>
              <a:gd name="connsiteY8" fmla="*/ 549574 h 6738507"/>
              <a:gd name="connsiteX9" fmla="*/ 3428647 w 7984243"/>
              <a:gd name="connsiteY9" fmla="*/ 183275 h 6738507"/>
              <a:gd name="connsiteX10" fmla="*/ 4523424 w 7984243"/>
              <a:gd name="connsiteY10" fmla="*/ 78144 h 6738507"/>
              <a:gd name="connsiteX11" fmla="*/ 6029210 w 7984243"/>
              <a:gd name="connsiteY11" fmla="*/ 1179328 h 6738507"/>
              <a:gd name="connsiteX12" fmla="*/ 7568039 w 7984243"/>
              <a:gd name="connsiteY12" fmla="*/ 1664378 h 6738507"/>
              <a:gd name="connsiteX13" fmla="*/ 7563507 w 7984243"/>
              <a:gd name="connsiteY13" fmla="*/ 2981986 h 6738507"/>
              <a:gd name="connsiteX14" fmla="*/ 7978715 w 7984243"/>
              <a:gd name="connsiteY14" fmla="*/ 4261024 h 6738507"/>
              <a:gd name="connsiteX15" fmla="*/ 7220313 w 7984243"/>
              <a:gd name="connsiteY15" fmla="*/ 5278251 h 6738507"/>
              <a:gd name="connsiteX16" fmla="*/ 6848076 w 7984243"/>
              <a:gd name="connsiteY16" fmla="*/ 6435592 h 6738507"/>
              <a:gd name="connsiteX17" fmla="*/ 5486415 w 7984243"/>
              <a:gd name="connsiteY17" fmla="*/ 6232882 h 6738507"/>
              <a:gd name="connsiteX18" fmla="*/ 4504105 w 7984243"/>
              <a:gd name="connsiteY18" fmla="*/ 6734589 h 6738507"/>
              <a:gd name="connsiteX19" fmla="*/ 3651133 w 7984243"/>
              <a:gd name="connsiteY19" fmla="*/ 6475545 h 6738507"/>
              <a:gd name="connsiteX20" fmla="*/ 2449674 w 7984243"/>
              <a:gd name="connsiteY20" fmla="*/ 6651461 h 6738507"/>
              <a:gd name="connsiteX21" fmla="*/ 1905030 w 7984243"/>
              <a:gd name="connsiteY21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2272768 w 7984243"/>
              <a:gd name="connsiteY6" fmla="*/ 533645 h 6738507"/>
              <a:gd name="connsiteX7" fmla="*/ 2049948 w 7984243"/>
              <a:gd name="connsiteY7" fmla="*/ 438090 h 6738507"/>
              <a:gd name="connsiteX8" fmla="*/ 2606997 w 7984243"/>
              <a:gd name="connsiteY8" fmla="*/ 708830 h 6738507"/>
              <a:gd name="connsiteX9" fmla="*/ 2927302 w 7984243"/>
              <a:gd name="connsiteY9" fmla="*/ 54957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71423 w 7984243"/>
              <a:gd name="connsiteY6" fmla="*/ 422164 h 6738507"/>
              <a:gd name="connsiteX7" fmla="*/ 2049948 w 7984243"/>
              <a:gd name="connsiteY7" fmla="*/ 438090 h 6738507"/>
              <a:gd name="connsiteX8" fmla="*/ 2606997 w 7984243"/>
              <a:gd name="connsiteY8" fmla="*/ 708830 h 6738507"/>
              <a:gd name="connsiteX9" fmla="*/ 2927302 w 7984243"/>
              <a:gd name="connsiteY9" fmla="*/ 54957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71423 w 7984243"/>
              <a:gd name="connsiteY6" fmla="*/ 422164 h 6738507"/>
              <a:gd name="connsiteX7" fmla="*/ 2105654 w 7984243"/>
              <a:gd name="connsiteY7" fmla="*/ 342535 h 6738507"/>
              <a:gd name="connsiteX8" fmla="*/ 2606997 w 7984243"/>
              <a:gd name="connsiteY8" fmla="*/ 708830 h 6738507"/>
              <a:gd name="connsiteX9" fmla="*/ 2927302 w 7984243"/>
              <a:gd name="connsiteY9" fmla="*/ 54957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57497 w 7984243"/>
              <a:gd name="connsiteY6" fmla="*/ 262904 h 6738507"/>
              <a:gd name="connsiteX7" fmla="*/ 2105654 w 7984243"/>
              <a:gd name="connsiteY7" fmla="*/ 342535 h 6738507"/>
              <a:gd name="connsiteX8" fmla="*/ 2606997 w 7984243"/>
              <a:gd name="connsiteY8" fmla="*/ 708830 h 6738507"/>
              <a:gd name="connsiteX9" fmla="*/ 2927302 w 7984243"/>
              <a:gd name="connsiteY9" fmla="*/ 54957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57497 w 7984243"/>
              <a:gd name="connsiteY6" fmla="*/ 262904 h 6738507"/>
              <a:gd name="connsiteX7" fmla="*/ 2286696 w 7984243"/>
              <a:gd name="connsiteY7" fmla="*/ 310682 h 6738507"/>
              <a:gd name="connsiteX8" fmla="*/ 2606997 w 7984243"/>
              <a:gd name="connsiteY8" fmla="*/ 708830 h 6738507"/>
              <a:gd name="connsiteX9" fmla="*/ 2927302 w 7984243"/>
              <a:gd name="connsiteY9" fmla="*/ 54957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57497 w 7984243"/>
              <a:gd name="connsiteY6" fmla="*/ 262904 h 6738507"/>
              <a:gd name="connsiteX7" fmla="*/ 2286696 w 7984243"/>
              <a:gd name="connsiteY7" fmla="*/ 310682 h 6738507"/>
              <a:gd name="connsiteX8" fmla="*/ 2606997 w 7984243"/>
              <a:gd name="connsiteY8" fmla="*/ 708830 h 6738507"/>
              <a:gd name="connsiteX9" fmla="*/ 2927302 w 7984243"/>
              <a:gd name="connsiteY9" fmla="*/ 54957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57497 w 7984243"/>
              <a:gd name="connsiteY6" fmla="*/ 262904 h 6738507"/>
              <a:gd name="connsiteX7" fmla="*/ 2286696 w 7984243"/>
              <a:gd name="connsiteY7" fmla="*/ 310682 h 6738507"/>
              <a:gd name="connsiteX8" fmla="*/ 2606997 w 7984243"/>
              <a:gd name="connsiteY8" fmla="*/ 708830 h 6738507"/>
              <a:gd name="connsiteX9" fmla="*/ 2801965 w 7984243"/>
              <a:gd name="connsiteY9" fmla="*/ 46994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57497 w 7984243"/>
              <a:gd name="connsiteY6" fmla="*/ 262904 h 6738507"/>
              <a:gd name="connsiteX7" fmla="*/ 2286696 w 7984243"/>
              <a:gd name="connsiteY7" fmla="*/ 310682 h 6738507"/>
              <a:gd name="connsiteX8" fmla="*/ 2593071 w 7984243"/>
              <a:gd name="connsiteY8" fmla="*/ 485867 h 6738507"/>
              <a:gd name="connsiteX9" fmla="*/ 2801965 w 7984243"/>
              <a:gd name="connsiteY9" fmla="*/ 469944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34104 h 6738507"/>
              <a:gd name="connsiteX1" fmla="*/ 1011899 w 7984243"/>
              <a:gd name="connsiteY1" fmla="*/ 5975398 h 6738507"/>
              <a:gd name="connsiteX2" fmla="*/ 15233 w 7984243"/>
              <a:gd name="connsiteY2" fmla="*/ 4407025 h 6738507"/>
              <a:gd name="connsiteX3" fmla="*/ 408309 w 7984243"/>
              <a:gd name="connsiteY3" fmla="*/ 2756079 h 6738507"/>
              <a:gd name="connsiteX4" fmla="*/ 408309 w 7984243"/>
              <a:gd name="connsiteY4" fmla="*/ 1438194 h 6738507"/>
              <a:gd name="connsiteX5" fmla="*/ 1127970 w 7984243"/>
              <a:gd name="connsiteY5" fmla="*/ 505932 h 6738507"/>
              <a:gd name="connsiteX6" fmla="*/ 1757497 w 7984243"/>
              <a:gd name="connsiteY6" fmla="*/ 262904 h 6738507"/>
              <a:gd name="connsiteX7" fmla="*/ 2286696 w 7984243"/>
              <a:gd name="connsiteY7" fmla="*/ 310682 h 6738507"/>
              <a:gd name="connsiteX8" fmla="*/ 2593071 w 7984243"/>
              <a:gd name="connsiteY8" fmla="*/ 485867 h 6738507"/>
              <a:gd name="connsiteX9" fmla="*/ 2885523 w 7984243"/>
              <a:gd name="connsiteY9" fmla="*/ 294759 h 6738507"/>
              <a:gd name="connsiteX10" fmla="*/ 3428647 w 7984243"/>
              <a:gd name="connsiteY10" fmla="*/ 183275 h 6738507"/>
              <a:gd name="connsiteX11" fmla="*/ 4523424 w 7984243"/>
              <a:gd name="connsiteY11" fmla="*/ 78144 h 6738507"/>
              <a:gd name="connsiteX12" fmla="*/ 6029210 w 7984243"/>
              <a:gd name="connsiteY12" fmla="*/ 1179328 h 6738507"/>
              <a:gd name="connsiteX13" fmla="*/ 7568039 w 7984243"/>
              <a:gd name="connsiteY13" fmla="*/ 1664378 h 6738507"/>
              <a:gd name="connsiteX14" fmla="*/ 7563507 w 7984243"/>
              <a:gd name="connsiteY14" fmla="*/ 2981986 h 6738507"/>
              <a:gd name="connsiteX15" fmla="*/ 7978715 w 7984243"/>
              <a:gd name="connsiteY15" fmla="*/ 4261024 h 6738507"/>
              <a:gd name="connsiteX16" fmla="*/ 7220313 w 7984243"/>
              <a:gd name="connsiteY16" fmla="*/ 5278251 h 6738507"/>
              <a:gd name="connsiteX17" fmla="*/ 6848076 w 7984243"/>
              <a:gd name="connsiteY17" fmla="*/ 6435592 h 6738507"/>
              <a:gd name="connsiteX18" fmla="*/ 5486415 w 7984243"/>
              <a:gd name="connsiteY18" fmla="*/ 6232882 h 6738507"/>
              <a:gd name="connsiteX19" fmla="*/ 4504105 w 7984243"/>
              <a:gd name="connsiteY19" fmla="*/ 6734589 h 6738507"/>
              <a:gd name="connsiteX20" fmla="*/ 3651133 w 7984243"/>
              <a:gd name="connsiteY20" fmla="*/ 6475545 h 6738507"/>
              <a:gd name="connsiteX21" fmla="*/ 2449674 w 7984243"/>
              <a:gd name="connsiteY21" fmla="*/ 6651461 h 6738507"/>
              <a:gd name="connsiteX22" fmla="*/ 1905030 w 7984243"/>
              <a:gd name="connsiteY22" fmla="*/ 6134104 h 6738507"/>
              <a:gd name="connsiteX0" fmla="*/ 1905030 w 7984243"/>
              <a:gd name="connsiteY0" fmla="*/ 6190667 h 6795070"/>
              <a:gd name="connsiteX1" fmla="*/ 1011899 w 7984243"/>
              <a:gd name="connsiteY1" fmla="*/ 6031961 h 6795070"/>
              <a:gd name="connsiteX2" fmla="*/ 15233 w 7984243"/>
              <a:gd name="connsiteY2" fmla="*/ 4463588 h 6795070"/>
              <a:gd name="connsiteX3" fmla="*/ 408309 w 7984243"/>
              <a:gd name="connsiteY3" fmla="*/ 2812642 h 6795070"/>
              <a:gd name="connsiteX4" fmla="*/ 408309 w 7984243"/>
              <a:gd name="connsiteY4" fmla="*/ 1494757 h 6795070"/>
              <a:gd name="connsiteX5" fmla="*/ 1127970 w 7984243"/>
              <a:gd name="connsiteY5" fmla="*/ 562495 h 6795070"/>
              <a:gd name="connsiteX6" fmla="*/ 1757497 w 7984243"/>
              <a:gd name="connsiteY6" fmla="*/ 319467 h 6795070"/>
              <a:gd name="connsiteX7" fmla="*/ 2286696 w 7984243"/>
              <a:gd name="connsiteY7" fmla="*/ 367245 h 6795070"/>
              <a:gd name="connsiteX8" fmla="*/ 2593071 w 7984243"/>
              <a:gd name="connsiteY8" fmla="*/ 542430 h 6795070"/>
              <a:gd name="connsiteX9" fmla="*/ 2885523 w 7984243"/>
              <a:gd name="connsiteY9" fmla="*/ 351322 h 6795070"/>
              <a:gd name="connsiteX10" fmla="*/ 3414721 w 7984243"/>
              <a:gd name="connsiteY10" fmla="*/ 112430 h 6795070"/>
              <a:gd name="connsiteX11" fmla="*/ 4523424 w 7984243"/>
              <a:gd name="connsiteY11" fmla="*/ 134707 h 6795070"/>
              <a:gd name="connsiteX12" fmla="*/ 6029210 w 7984243"/>
              <a:gd name="connsiteY12" fmla="*/ 1235891 h 6795070"/>
              <a:gd name="connsiteX13" fmla="*/ 7568039 w 7984243"/>
              <a:gd name="connsiteY13" fmla="*/ 1720941 h 6795070"/>
              <a:gd name="connsiteX14" fmla="*/ 7563507 w 7984243"/>
              <a:gd name="connsiteY14" fmla="*/ 3038549 h 6795070"/>
              <a:gd name="connsiteX15" fmla="*/ 7978715 w 7984243"/>
              <a:gd name="connsiteY15" fmla="*/ 4317587 h 6795070"/>
              <a:gd name="connsiteX16" fmla="*/ 7220313 w 7984243"/>
              <a:gd name="connsiteY16" fmla="*/ 5334814 h 6795070"/>
              <a:gd name="connsiteX17" fmla="*/ 6848076 w 7984243"/>
              <a:gd name="connsiteY17" fmla="*/ 6492155 h 6795070"/>
              <a:gd name="connsiteX18" fmla="*/ 5486415 w 7984243"/>
              <a:gd name="connsiteY18" fmla="*/ 6289445 h 6795070"/>
              <a:gd name="connsiteX19" fmla="*/ 4504105 w 7984243"/>
              <a:gd name="connsiteY19" fmla="*/ 6791152 h 6795070"/>
              <a:gd name="connsiteX20" fmla="*/ 3651133 w 7984243"/>
              <a:gd name="connsiteY20" fmla="*/ 6532108 h 6795070"/>
              <a:gd name="connsiteX21" fmla="*/ 2449674 w 7984243"/>
              <a:gd name="connsiteY21" fmla="*/ 6708024 h 6795070"/>
              <a:gd name="connsiteX22" fmla="*/ 1905030 w 7984243"/>
              <a:gd name="connsiteY22" fmla="*/ 6190667 h 6795070"/>
              <a:gd name="connsiteX0" fmla="*/ 1905030 w 7984243"/>
              <a:gd name="connsiteY0" fmla="*/ 6151490 h 6755893"/>
              <a:gd name="connsiteX1" fmla="*/ 1011899 w 7984243"/>
              <a:gd name="connsiteY1" fmla="*/ 5992784 h 6755893"/>
              <a:gd name="connsiteX2" fmla="*/ 15233 w 7984243"/>
              <a:gd name="connsiteY2" fmla="*/ 4424411 h 6755893"/>
              <a:gd name="connsiteX3" fmla="*/ 408309 w 7984243"/>
              <a:gd name="connsiteY3" fmla="*/ 2773465 h 6755893"/>
              <a:gd name="connsiteX4" fmla="*/ 408309 w 7984243"/>
              <a:gd name="connsiteY4" fmla="*/ 1455580 h 6755893"/>
              <a:gd name="connsiteX5" fmla="*/ 1127970 w 7984243"/>
              <a:gd name="connsiteY5" fmla="*/ 523318 h 6755893"/>
              <a:gd name="connsiteX6" fmla="*/ 1757497 w 7984243"/>
              <a:gd name="connsiteY6" fmla="*/ 280290 h 6755893"/>
              <a:gd name="connsiteX7" fmla="*/ 2286696 w 7984243"/>
              <a:gd name="connsiteY7" fmla="*/ 328068 h 6755893"/>
              <a:gd name="connsiteX8" fmla="*/ 2593071 w 7984243"/>
              <a:gd name="connsiteY8" fmla="*/ 503253 h 6755893"/>
              <a:gd name="connsiteX9" fmla="*/ 2885523 w 7984243"/>
              <a:gd name="connsiteY9" fmla="*/ 312145 h 6755893"/>
              <a:gd name="connsiteX10" fmla="*/ 3345090 w 7984243"/>
              <a:gd name="connsiteY10" fmla="*/ 9552 h 6755893"/>
              <a:gd name="connsiteX11" fmla="*/ 3414721 w 7984243"/>
              <a:gd name="connsiteY11" fmla="*/ 73253 h 6755893"/>
              <a:gd name="connsiteX12" fmla="*/ 4523424 w 7984243"/>
              <a:gd name="connsiteY12" fmla="*/ 95530 h 6755893"/>
              <a:gd name="connsiteX13" fmla="*/ 6029210 w 7984243"/>
              <a:gd name="connsiteY13" fmla="*/ 1196714 h 6755893"/>
              <a:gd name="connsiteX14" fmla="*/ 7568039 w 7984243"/>
              <a:gd name="connsiteY14" fmla="*/ 1681764 h 6755893"/>
              <a:gd name="connsiteX15" fmla="*/ 7563507 w 7984243"/>
              <a:gd name="connsiteY15" fmla="*/ 2999372 h 6755893"/>
              <a:gd name="connsiteX16" fmla="*/ 7978715 w 7984243"/>
              <a:gd name="connsiteY16" fmla="*/ 4278410 h 6755893"/>
              <a:gd name="connsiteX17" fmla="*/ 7220313 w 7984243"/>
              <a:gd name="connsiteY17" fmla="*/ 5295637 h 6755893"/>
              <a:gd name="connsiteX18" fmla="*/ 6848076 w 7984243"/>
              <a:gd name="connsiteY18" fmla="*/ 6452978 h 6755893"/>
              <a:gd name="connsiteX19" fmla="*/ 5486415 w 7984243"/>
              <a:gd name="connsiteY19" fmla="*/ 6250268 h 6755893"/>
              <a:gd name="connsiteX20" fmla="*/ 4504105 w 7984243"/>
              <a:gd name="connsiteY20" fmla="*/ 6751975 h 6755893"/>
              <a:gd name="connsiteX21" fmla="*/ 3651133 w 7984243"/>
              <a:gd name="connsiteY21" fmla="*/ 6492931 h 6755893"/>
              <a:gd name="connsiteX22" fmla="*/ 2449674 w 7984243"/>
              <a:gd name="connsiteY22" fmla="*/ 6668847 h 6755893"/>
              <a:gd name="connsiteX23" fmla="*/ 1905030 w 7984243"/>
              <a:gd name="connsiteY23" fmla="*/ 6151490 h 6755893"/>
              <a:gd name="connsiteX0" fmla="*/ 1905030 w 7984243"/>
              <a:gd name="connsiteY0" fmla="*/ 6179723 h 6784126"/>
              <a:gd name="connsiteX1" fmla="*/ 1011899 w 7984243"/>
              <a:gd name="connsiteY1" fmla="*/ 6021017 h 6784126"/>
              <a:gd name="connsiteX2" fmla="*/ 15233 w 7984243"/>
              <a:gd name="connsiteY2" fmla="*/ 4452644 h 6784126"/>
              <a:gd name="connsiteX3" fmla="*/ 408309 w 7984243"/>
              <a:gd name="connsiteY3" fmla="*/ 2801698 h 6784126"/>
              <a:gd name="connsiteX4" fmla="*/ 408309 w 7984243"/>
              <a:gd name="connsiteY4" fmla="*/ 1483813 h 6784126"/>
              <a:gd name="connsiteX5" fmla="*/ 1127970 w 7984243"/>
              <a:gd name="connsiteY5" fmla="*/ 551551 h 6784126"/>
              <a:gd name="connsiteX6" fmla="*/ 1757497 w 7984243"/>
              <a:gd name="connsiteY6" fmla="*/ 308523 h 6784126"/>
              <a:gd name="connsiteX7" fmla="*/ 2286696 w 7984243"/>
              <a:gd name="connsiteY7" fmla="*/ 356301 h 6784126"/>
              <a:gd name="connsiteX8" fmla="*/ 2593071 w 7984243"/>
              <a:gd name="connsiteY8" fmla="*/ 531486 h 6784126"/>
              <a:gd name="connsiteX9" fmla="*/ 2885523 w 7984243"/>
              <a:gd name="connsiteY9" fmla="*/ 340378 h 6784126"/>
              <a:gd name="connsiteX10" fmla="*/ 3345090 w 7984243"/>
              <a:gd name="connsiteY10" fmla="*/ 37785 h 6784126"/>
              <a:gd name="connsiteX11" fmla="*/ 3442574 w 7984243"/>
              <a:gd name="connsiteY11" fmla="*/ 21857 h 6784126"/>
              <a:gd name="connsiteX12" fmla="*/ 4523424 w 7984243"/>
              <a:gd name="connsiteY12" fmla="*/ 123763 h 6784126"/>
              <a:gd name="connsiteX13" fmla="*/ 6029210 w 7984243"/>
              <a:gd name="connsiteY13" fmla="*/ 1224947 h 6784126"/>
              <a:gd name="connsiteX14" fmla="*/ 7568039 w 7984243"/>
              <a:gd name="connsiteY14" fmla="*/ 1709997 h 6784126"/>
              <a:gd name="connsiteX15" fmla="*/ 7563507 w 7984243"/>
              <a:gd name="connsiteY15" fmla="*/ 3027605 h 6784126"/>
              <a:gd name="connsiteX16" fmla="*/ 7978715 w 7984243"/>
              <a:gd name="connsiteY16" fmla="*/ 4306643 h 6784126"/>
              <a:gd name="connsiteX17" fmla="*/ 7220313 w 7984243"/>
              <a:gd name="connsiteY17" fmla="*/ 5323870 h 6784126"/>
              <a:gd name="connsiteX18" fmla="*/ 6848076 w 7984243"/>
              <a:gd name="connsiteY18" fmla="*/ 6481211 h 6784126"/>
              <a:gd name="connsiteX19" fmla="*/ 5486415 w 7984243"/>
              <a:gd name="connsiteY19" fmla="*/ 6278501 h 6784126"/>
              <a:gd name="connsiteX20" fmla="*/ 4504105 w 7984243"/>
              <a:gd name="connsiteY20" fmla="*/ 6780208 h 6784126"/>
              <a:gd name="connsiteX21" fmla="*/ 3651133 w 7984243"/>
              <a:gd name="connsiteY21" fmla="*/ 6521164 h 6784126"/>
              <a:gd name="connsiteX22" fmla="*/ 2449674 w 7984243"/>
              <a:gd name="connsiteY22" fmla="*/ 6697080 h 6784126"/>
              <a:gd name="connsiteX23" fmla="*/ 1905030 w 7984243"/>
              <a:gd name="connsiteY23" fmla="*/ 6179723 h 6784126"/>
              <a:gd name="connsiteX0" fmla="*/ 1905030 w 7984243"/>
              <a:gd name="connsiteY0" fmla="*/ 6145078 h 6749481"/>
              <a:gd name="connsiteX1" fmla="*/ 1011899 w 7984243"/>
              <a:gd name="connsiteY1" fmla="*/ 5986372 h 6749481"/>
              <a:gd name="connsiteX2" fmla="*/ 15233 w 7984243"/>
              <a:gd name="connsiteY2" fmla="*/ 4417999 h 6749481"/>
              <a:gd name="connsiteX3" fmla="*/ 408309 w 7984243"/>
              <a:gd name="connsiteY3" fmla="*/ 2767053 h 6749481"/>
              <a:gd name="connsiteX4" fmla="*/ 408309 w 7984243"/>
              <a:gd name="connsiteY4" fmla="*/ 1449168 h 6749481"/>
              <a:gd name="connsiteX5" fmla="*/ 1127970 w 7984243"/>
              <a:gd name="connsiteY5" fmla="*/ 516906 h 6749481"/>
              <a:gd name="connsiteX6" fmla="*/ 1757497 w 7984243"/>
              <a:gd name="connsiteY6" fmla="*/ 273878 h 6749481"/>
              <a:gd name="connsiteX7" fmla="*/ 2286696 w 7984243"/>
              <a:gd name="connsiteY7" fmla="*/ 321656 h 6749481"/>
              <a:gd name="connsiteX8" fmla="*/ 2593071 w 7984243"/>
              <a:gd name="connsiteY8" fmla="*/ 496841 h 6749481"/>
              <a:gd name="connsiteX9" fmla="*/ 2885523 w 7984243"/>
              <a:gd name="connsiteY9" fmla="*/ 305733 h 6749481"/>
              <a:gd name="connsiteX10" fmla="*/ 3345090 w 7984243"/>
              <a:gd name="connsiteY10" fmla="*/ 3140 h 6749481"/>
              <a:gd name="connsiteX11" fmla="*/ 3442574 w 7984243"/>
              <a:gd name="connsiteY11" fmla="*/ 321657 h 6749481"/>
              <a:gd name="connsiteX12" fmla="*/ 4523424 w 7984243"/>
              <a:gd name="connsiteY12" fmla="*/ 89118 h 6749481"/>
              <a:gd name="connsiteX13" fmla="*/ 6029210 w 7984243"/>
              <a:gd name="connsiteY13" fmla="*/ 1190302 h 6749481"/>
              <a:gd name="connsiteX14" fmla="*/ 7568039 w 7984243"/>
              <a:gd name="connsiteY14" fmla="*/ 1675352 h 6749481"/>
              <a:gd name="connsiteX15" fmla="*/ 7563507 w 7984243"/>
              <a:gd name="connsiteY15" fmla="*/ 2992960 h 6749481"/>
              <a:gd name="connsiteX16" fmla="*/ 7978715 w 7984243"/>
              <a:gd name="connsiteY16" fmla="*/ 4271998 h 6749481"/>
              <a:gd name="connsiteX17" fmla="*/ 7220313 w 7984243"/>
              <a:gd name="connsiteY17" fmla="*/ 5289225 h 6749481"/>
              <a:gd name="connsiteX18" fmla="*/ 6848076 w 7984243"/>
              <a:gd name="connsiteY18" fmla="*/ 6446566 h 6749481"/>
              <a:gd name="connsiteX19" fmla="*/ 5486415 w 7984243"/>
              <a:gd name="connsiteY19" fmla="*/ 6243856 h 6749481"/>
              <a:gd name="connsiteX20" fmla="*/ 4504105 w 7984243"/>
              <a:gd name="connsiteY20" fmla="*/ 6745563 h 6749481"/>
              <a:gd name="connsiteX21" fmla="*/ 3651133 w 7984243"/>
              <a:gd name="connsiteY21" fmla="*/ 6486519 h 6749481"/>
              <a:gd name="connsiteX22" fmla="*/ 2449674 w 7984243"/>
              <a:gd name="connsiteY22" fmla="*/ 6662435 h 6749481"/>
              <a:gd name="connsiteX23" fmla="*/ 1905030 w 7984243"/>
              <a:gd name="connsiteY23" fmla="*/ 6145078 h 6749481"/>
              <a:gd name="connsiteX0" fmla="*/ 1905030 w 7984243"/>
              <a:gd name="connsiteY0" fmla="*/ 6088630 h 6693033"/>
              <a:gd name="connsiteX1" fmla="*/ 1011899 w 7984243"/>
              <a:gd name="connsiteY1" fmla="*/ 5929924 h 6693033"/>
              <a:gd name="connsiteX2" fmla="*/ 15233 w 7984243"/>
              <a:gd name="connsiteY2" fmla="*/ 4361551 h 6693033"/>
              <a:gd name="connsiteX3" fmla="*/ 408309 w 7984243"/>
              <a:gd name="connsiteY3" fmla="*/ 2710605 h 6693033"/>
              <a:gd name="connsiteX4" fmla="*/ 408309 w 7984243"/>
              <a:gd name="connsiteY4" fmla="*/ 1392720 h 6693033"/>
              <a:gd name="connsiteX5" fmla="*/ 1127970 w 7984243"/>
              <a:gd name="connsiteY5" fmla="*/ 460458 h 6693033"/>
              <a:gd name="connsiteX6" fmla="*/ 1757497 w 7984243"/>
              <a:gd name="connsiteY6" fmla="*/ 217430 h 6693033"/>
              <a:gd name="connsiteX7" fmla="*/ 2286696 w 7984243"/>
              <a:gd name="connsiteY7" fmla="*/ 265208 h 6693033"/>
              <a:gd name="connsiteX8" fmla="*/ 2593071 w 7984243"/>
              <a:gd name="connsiteY8" fmla="*/ 440393 h 6693033"/>
              <a:gd name="connsiteX9" fmla="*/ 2885523 w 7984243"/>
              <a:gd name="connsiteY9" fmla="*/ 249285 h 6693033"/>
              <a:gd name="connsiteX10" fmla="*/ 3108343 w 7984243"/>
              <a:gd name="connsiteY10" fmla="*/ 10395 h 6693033"/>
              <a:gd name="connsiteX11" fmla="*/ 3442574 w 7984243"/>
              <a:gd name="connsiteY11" fmla="*/ 265209 h 6693033"/>
              <a:gd name="connsiteX12" fmla="*/ 4523424 w 7984243"/>
              <a:gd name="connsiteY12" fmla="*/ 32670 h 6693033"/>
              <a:gd name="connsiteX13" fmla="*/ 6029210 w 7984243"/>
              <a:gd name="connsiteY13" fmla="*/ 1133854 h 6693033"/>
              <a:gd name="connsiteX14" fmla="*/ 7568039 w 7984243"/>
              <a:gd name="connsiteY14" fmla="*/ 1618904 h 6693033"/>
              <a:gd name="connsiteX15" fmla="*/ 7563507 w 7984243"/>
              <a:gd name="connsiteY15" fmla="*/ 2936512 h 6693033"/>
              <a:gd name="connsiteX16" fmla="*/ 7978715 w 7984243"/>
              <a:gd name="connsiteY16" fmla="*/ 4215550 h 6693033"/>
              <a:gd name="connsiteX17" fmla="*/ 7220313 w 7984243"/>
              <a:gd name="connsiteY17" fmla="*/ 5232777 h 6693033"/>
              <a:gd name="connsiteX18" fmla="*/ 6848076 w 7984243"/>
              <a:gd name="connsiteY18" fmla="*/ 6390118 h 6693033"/>
              <a:gd name="connsiteX19" fmla="*/ 5486415 w 7984243"/>
              <a:gd name="connsiteY19" fmla="*/ 6187408 h 6693033"/>
              <a:gd name="connsiteX20" fmla="*/ 4504105 w 7984243"/>
              <a:gd name="connsiteY20" fmla="*/ 6689115 h 6693033"/>
              <a:gd name="connsiteX21" fmla="*/ 3651133 w 7984243"/>
              <a:gd name="connsiteY21" fmla="*/ 6430071 h 6693033"/>
              <a:gd name="connsiteX22" fmla="*/ 2449674 w 7984243"/>
              <a:gd name="connsiteY22" fmla="*/ 6605987 h 6693033"/>
              <a:gd name="connsiteX23" fmla="*/ 1905030 w 7984243"/>
              <a:gd name="connsiteY23" fmla="*/ 6088630 h 6693033"/>
              <a:gd name="connsiteX0" fmla="*/ 1905030 w 7984243"/>
              <a:gd name="connsiteY0" fmla="*/ 6091558 h 6695961"/>
              <a:gd name="connsiteX1" fmla="*/ 1011899 w 7984243"/>
              <a:gd name="connsiteY1" fmla="*/ 5932852 h 6695961"/>
              <a:gd name="connsiteX2" fmla="*/ 15233 w 7984243"/>
              <a:gd name="connsiteY2" fmla="*/ 4364479 h 6695961"/>
              <a:gd name="connsiteX3" fmla="*/ 408309 w 7984243"/>
              <a:gd name="connsiteY3" fmla="*/ 2713533 h 6695961"/>
              <a:gd name="connsiteX4" fmla="*/ 408309 w 7984243"/>
              <a:gd name="connsiteY4" fmla="*/ 1395648 h 6695961"/>
              <a:gd name="connsiteX5" fmla="*/ 1127970 w 7984243"/>
              <a:gd name="connsiteY5" fmla="*/ 463386 h 6695961"/>
              <a:gd name="connsiteX6" fmla="*/ 1757497 w 7984243"/>
              <a:gd name="connsiteY6" fmla="*/ 220358 h 6695961"/>
              <a:gd name="connsiteX7" fmla="*/ 2286696 w 7984243"/>
              <a:gd name="connsiteY7" fmla="*/ 268136 h 6695961"/>
              <a:gd name="connsiteX8" fmla="*/ 2593071 w 7984243"/>
              <a:gd name="connsiteY8" fmla="*/ 443321 h 6695961"/>
              <a:gd name="connsiteX9" fmla="*/ 2885523 w 7984243"/>
              <a:gd name="connsiteY9" fmla="*/ 252213 h 6695961"/>
              <a:gd name="connsiteX10" fmla="*/ 3442574 w 7984243"/>
              <a:gd name="connsiteY10" fmla="*/ 268137 h 6695961"/>
              <a:gd name="connsiteX11" fmla="*/ 4523424 w 7984243"/>
              <a:gd name="connsiteY11" fmla="*/ 35598 h 6695961"/>
              <a:gd name="connsiteX12" fmla="*/ 6029210 w 7984243"/>
              <a:gd name="connsiteY12" fmla="*/ 1136782 h 6695961"/>
              <a:gd name="connsiteX13" fmla="*/ 7568039 w 7984243"/>
              <a:gd name="connsiteY13" fmla="*/ 1621832 h 6695961"/>
              <a:gd name="connsiteX14" fmla="*/ 7563507 w 7984243"/>
              <a:gd name="connsiteY14" fmla="*/ 2939440 h 6695961"/>
              <a:gd name="connsiteX15" fmla="*/ 7978715 w 7984243"/>
              <a:gd name="connsiteY15" fmla="*/ 4218478 h 6695961"/>
              <a:gd name="connsiteX16" fmla="*/ 7220313 w 7984243"/>
              <a:gd name="connsiteY16" fmla="*/ 5235705 h 6695961"/>
              <a:gd name="connsiteX17" fmla="*/ 6848076 w 7984243"/>
              <a:gd name="connsiteY17" fmla="*/ 6393046 h 6695961"/>
              <a:gd name="connsiteX18" fmla="*/ 5486415 w 7984243"/>
              <a:gd name="connsiteY18" fmla="*/ 6190336 h 6695961"/>
              <a:gd name="connsiteX19" fmla="*/ 4504105 w 7984243"/>
              <a:gd name="connsiteY19" fmla="*/ 6692043 h 6695961"/>
              <a:gd name="connsiteX20" fmla="*/ 3651133 w 7984243"/>
              <a:gd name="connsiteY20" fmla="*/ 6432999 h 6695961"/>
              <a:gd name="connsiteX21" fmla="*/ 2449674 w 7984243"/>
              <a:gd name="connsiteY21" fmla="*/ 6608915 h 6695961"/>
              <a:gd name="connsiteX22" fmla="*/ 1905030 w 7984243"/>
              <a:gd name="connsiteY22" fmla="*/ 6091558 h 6695961"/>
              <a:gd name="connsiteX0" fmla="*/ 1905030 w 7984243"/>
              <a:gd name="connsiteY0" fmla="*/ 6091558 h 6695961"/>
              <a:gd name="connsiteX1" fmla="*/ 1011899 w 7984243"/>
              <a:gd name="connsiteY1" fmla="*/ 5932852 h 6695961"/>
              <a:gd name="connsiteX2" fmla="*/ 15233 w 7984243"/>
              <a:gd name="connsiteY2" fmla="*/ 4364479 h 6695961"/>
              <a:gd name="connsiteX3" fmla="*/ 408309 w 7984243"/>
              <a:gd name="connsiteY3" fmla="*/ 2713533 h 6695961"/>
              <a:gd name="connsiteX4" fmla="*/ 408309 w 7984243"/>
              <a:gd name="connsiteY4" fmla="*/ 1395648 h 6695961"/>
              <a:gd name="connsiteX5" fmla="*/ 1127970 w 7984243"/>
              <a:gd name="connsiteY5" fmla="*/ 463386 h 6695961"/>
              <a:gd name="connsiteX6" fmla="*/ 1757497 w 7984243"/>
              <a:gd name="connsiteY6" fmla="*/ 220358 h 6695961"/>
              <a:gd name="connsiteX7" fmla="*/ 2286696 w 7984243"/>
              <a:gd name="connsiteY7" fmla="*/ 268136 h 6695961"/>
              <a:gd name="connsiteX8" fmla="*/ 2593071 w 7984243"/>
              <a:gd name="connsiteY8" fmla="*/ 443321 h 6695961"/>
              <a:gd name="connsiteX9" fmla="*/ 2885523 w 7984243"/>
              <a:gd name="connsiteY9" fmla="*/ 45176 h 6695961"/>
              <a:gd name="connsiteX10" fmla="*/ 3442574 w 7984243"/>
              <a:gd name="connsiteY10" fmla="*/ 268137 h 6695961"/>
              <a:gd name="connsiteX11" fmla="*/ 4523424 w 7984243"/>
              <a:gd name="connsiteY11" fmla="*/ 35598 h 6695961"/>
              <a:gd name="connsiteX12" fmla="*/ 6029210 w 7984243"/>
              <a:gd name="connsiteY12" fmla="*/ 1136782 h 6695961"/>
              <a:gd name="connsiteX13" fmla="*/ 7568039 w 7984243"/>
              <a:gd name="connsiteY13" fmla="*/ 1621832 h 6695961"/>
              <a:gd name="connsiteX14" fmla="*/ 7563507 w 7984243"/>
              <a:gd name="connsiteY14" fmla="*/ 2939440 h 6695961"/>
              <a:gd name="connsiteX15" fmla="*/ 7978715 w 7984243"/>
              <a:gd name="connsiteY15" fmla="*/ 4218478 h 6695961"/>
              <a:gd name="connsiteX16" fmla="*/ 7220313 w 7984243"/>
              <a:gd name="connsiteY16" fmla="*/ 5235705 h 6695961"/>
              <a:gd name="connsiteX17" fmla="*/ 6848076 w 7984243"/>
              <a:gd name="connsiteY17" fmla="*/ 6393046 h 6695961"/>
              <a:gd name="connsiteX18" fmla="*/ 5486415 w 7984243"/>
              <a:gd name="connsiteY18" fmla="*/ 6190336 h 6695961"/>
              <a:gd name="connsiteX19" fmla="*/ 4504105 w 7984243"/>
              <a:gd name="connsiteY19" fmla="*/ 6692043 h 6695961"/>
              <a:gd name="connsiteX20" fmla="*/ 3651133 w 7984243"/>
              <a:gd name="connsiteY20" fmla="*/ 6432999 h 6695961"/>
              <a:gd name="connsiteX21" fmla="*/ 2449674 w 7984243"/>
              <a:gd name="connsiteY21" fmla="*/ 6608915 h 6695961"/>
              <a:gd name="connsiteX22" fmla="*/ 1905030 w 7984243"/>
              <a:gd name="connsiteY22" fmla="*/ 6091558 h 6695961"/>
              <a:gd name="connsiteX0" fmla="*/ 1905030 w 7984243"/>
              <a:gd name="connsiteY0" fmla="*/ 6118529 h 6722932"/>
              <a:gd name="connsiteX1" fmla="*/ 1011899 w 7984243"/>
              <a:gd name="connsiteY1" fmla="*/ 5959823 h 6722932"/>
              <a:gd name="connsiteX2" fmla="*/ 15233 w 7984243"/>
              <a:gd name="connsiteY2" fmla="*/ 4391450 h 6722932"/>
              <a:gd name="connsiteX3" fmla="*/ 408309 w 7984243"/>
              <a:gd name="connsiteY3" fmla="*/ 2740504 h 6722932"/>
              <a:gd name="connsiteX4" fmla="*/ 408309 w 7984243"/>
              <a:gd name="connsiteY4" fmla="*/ 1422619 h 6722932"/>
              <a:gd name="connsiteX5" fmla="*/ 1127970 w 7984243"/>
              <a:gd name="connsiteY5" fmla="*/ 490357 h 6722932"/>
              <a:gd name="connsiteX6" fmla="*/ 1757497 w 7984243"/>
              <a:gd name="connsiteY6" fmla="*/ 247329 h 6722932"/>
              <a:gd name="connsiteX7" fmla="*/ 2286696 w 7984243"/>
              <a:gd name="connsiteY7" fmla="*/ 295107 h 6722932"/>
              <a:gd name="connsiteX8" fmla="*/ 2593071 w 7984243"/>
              <a:gd name="connsiteY8" fmla="*/ 470292 h 6722932"/>
              <a:gd name="connsiteX9" fmla="*/ 2885523 w 7984243"/>
              <a:gd name="connsiteY9" fmla="*/ 72147 h 6722932"/>
              <a:gd name="connsiteX10" fmla="*/ 3567911 w 7984243"/>
              <a:gd name="connsiteY10" fmla="*/ 151775 h 6722932"/>
              <a:gd name="connsiteX11" fmla="*/ 4523424 w 7984243"/>
              <a:gd name="connsiteY11" fmla="*/ 62569 h 6722932"/>
              <a:gd name="connsiteX12" fmla="*/ 6029210 w 7984243"/>
              <a:gd name="connsiteY12" fmla="*/ 1163753 h 6722932"/>
              <a:gd name="connsiteX13" fmla="*/ 7568039 w 7984243"/>
              <a:gd name="connsiteY13" fmla="*/ 1648803 h 6722932"/>
              <a:gd name="connsiteX14" fmla="*/ 7563507 w 7984243"/>
              <a:gd name="connsiteY14" fmla="*/ 2966411 h 6722932"/>
              <a:gd name="connsiteX15" fmla="*/ 7978715 w 7984243"/>
              <a:gd name="connsiteY15" fmla="*/ 4245449 h 6722932"/>
              <a:gd name="connsiteX16" fmla="*/ 7220313 w 7984243"/>
              <a:gd name="connsiteY16" fmla="*/ 5262676 h 6722932"/>
              <a:gd name="connsiteX17" fmla="*/ 6848076 w 7984243"/>
              <a:gd name="connsiteY17" fmla="*/ 6420017 h 6722932"/>
              <a:gd name="connsiteX18" fmla="*/ 5486415 w 7984243"/>
              <a:gd name="connsiteY18" fmla="*/ 6217307 h 6722932"/>
              <a:gd name="connsiteX19" fmla="*/ 4504105 w 7984243"/>
              <a:gd name="connsiteY19" fmla="*/ 6719014 h 6722932"/>
              <a:gd name="connsiteX20" fmla="*/ 3651133 w 7984243"/>
              <a:gd name="connsiteY20" fmla="*/ 6459970 h 6722932"/>
              <a:gd name="connsiteX21" fmla="*/ 2449674 w 7984243"/>
              <a:gd name="connsiteY21" fmla="*/ 6635886 h 6722932"/>
              <a:gd name="connsiteX22" fmla="*/ 1905030 w 7984243"/>
              <a:gd name="connsiteY22" fmla="*/ 6118529 h 6722932"/>
              <a:gd name="connsiteX0" fmla="*/ 1905030 w 7984243"/>
              <a:gd name="connsiteY0" fmla="*/ 6118529 h 6722932"/>
              <a:gd name="connsiteX1" fmla="*/ 1011899 w 7984243"/>
              <a:gd name="connsiteY1" fmla="*/ 5959823 h 6722932"/>
              <a:gd name="connsiteX2" fmla="*/ 15233 w 7984243"/>
              <a:gd name="connsiteY2" fmla="*/ 4391450 h 6722932"/>
              <a:gd name="connsiteX3" fmla="*/ 408309 w 7984243"/>
              <a:gd name="connsiteY3" fmla="*/ 2740504 h 6722932"/>
              <a:gd name="connsiteX4" fmla="*/ 408309 w 7984243"/>
              <a:gd name="connsiteY4" fmla="*/ 1422619 h 6722932"/>
              <a:gd name="connsiteX5" fmla="*/ 1127970 w 7984243"/>
              <a:gd name="connsiteY5" fmla="*/ 490357 h 6722932"/>
              <a:gd name="connsiteX6" fmla="*/ 1757497 w 7984243"/>
              <a:gd name="connsiteY6" fmla="*/ 247329 h 6722932"/>
              <a:gd name="connsiteX7" fmla="*/ 2286696 w 7984243"/>
              <a:gd name="connsiteY7" fmla="*/ 295107 h 6722932"/>
              <a:gd name="connsiteX8" fmla="*/ 2551293 w 7984243"/>
              <a:gd name="connsiteY8" fmla="*/ 247329 h 6722932"/>
              <a:gd name="connsiteX9" fmla="*/ 2885523 w 7984243"/>
              <a:gd name="connsiteY9" fmla="*/ 72147 h 6722932"/>
              <a:gd name="connsiteX10" fmla="*/ 3567911 w 7984243"/>
              <a:gd name="connsiteY10" fmla="*/ 151775 h 6722932"/>
              <a:gd name="connsiteX11" fmla="*/ 4523424 w 7984243"/>
              <a:gd name="connsiteY11" fmla="*/ 62569 h 6722932"/>
              <a:gd name="connsiteX12" fmla="*/ 6029210 w 7984243"/>
              <a:gd name="connsiteY12" fmla="*/ 1163753 h 6722932"/>
              <a:gd name="connsiteX13" fmla="*/ 7568039 w 7984243"/>
              <a:gd name="connsiteY13" fmla="*/ 1648803 h 6722932"/>
              <a:gd name="connsiteX14" fmla="*/ 7563507 w 7984243"/>
              <a:gd name="connsiteY14" fmla="*/ 2966411 h 6722932"/>
              <a:gd name="connsiteX15" fmla="*/ 7978715 w 7984243"/>
              <a:gd name="connsiteY15" fmla="*/ 4245449 h 6722932"/>
              <a:gd name="connsiteX16" fmla="*/ 7220313 w 7984243"/>
              <a:gd name="connsiteY16" fmla="*/ 5262676 h 6722932"/>
              <a:gd name="connsiteX17" fmla="*/ 6848076 w 7984243"/>
              <a:gd name="connsiteY17" fmla="*/ 6420017 h 6722932"/>
              <a:gd name="connsiteX18" fmla="*/ 5486415 w 7984243"/>
              <a:gd name="connsiteY18" fmla="*/ 6217307 h 6722932"/>
              <a:gd name="connsiteX19" fmla="*/ 4504105 w 7984243"/>
              <a:gd name="connsiteY19" fmla="*/ 6719014 h 6722932"/>
              <a:gd name="connsiteX20" fmla="*/ 3651133 w 7984243"/>
              <a:gd name="connsiteY20" fmla="*/ 6459970 h 6722932"/>
              <a:gd name="connsiteX21" fmla="*/ 2449674 w 7984243"/>
              <a:gd name="connsiteY21" fmla="*/ 6635886 h 6722932"/>
              <a:gd name="connsiteX22" fmla="*/ 1905030 w 7984243"/>
              <a:gd name="connsiteY22" fmla="*/ 6118529 h 6722932"/>
              <a:gd name="connsiteX0" fmla="*/ 1905030 w 7984243"/>
              <a:gd name="connsiteY0" fmla="*/ 6083155 h 6687558"/>
              <a:gd name="connsiteX1" fmla="*/ 1011899 w 7984243"/>
              <a:gd name="connsiteY1" fmla="*/ 5924449 h 6687558"/>
              <a:gd name="connsiteX2" fmla="*/ 15233 w 7984243"/>
              <a:gd name="connsiteY2" fmla="*/ 4356076 h 6687558"/>
              <a:gd name="connsiteX3" fmla="*/ 408309 w 7984243"/>
              <a:gd name="connsiteY3" fmla="*/ 2705130 h 6687558"/>
              <a:gd name="connsiteX4" fmla="*/ 408309 w 7984243"/>
              <a:gd name="connsiteY4" fmla="*/ 1387245 h 6687558"/>
              <a:gd name="connsiteX5" fmla="*/ 1127970 w 7984243"/>
              <a:gd name="connsiteY5" fmla="*/ 454983 h 6687558"/>
              <a:gd name="connsiteX6" fmla="*/ 1757497 w 7984243"/>
              <a:gd name="connsiteY6" fmla="*/ 211955 h 6687558"/>
              <a:gd name="connsiteX7" fmla="*/ 2286696 w 7984243"/>
              <a:gd name="connsiteY7" fmla="*/ 259733 h 6687558"/>
              <a:gd name="connsiteX8" fmla="*/ 2551293 w 7984243"/>
              <a:gd name="connsiteY8" fmla="*/ 211955 h 6687558"/>
              <a:gd name="connsiteX9" fmla="*/ 2885523 w 7984243"/>
              <a:gd name="connsiteY9" fmla="*/ 36773 h 6687558"/>
              <a:gd name="connsiteX10" fmla="*/ 3567911 w 7984243"/>
              <a:gd name="connsiteY10" fmla="*/ 116401 h 6687558"/>
              <a:gd name="connsiteX11" fmla="*/ 4523424 w 7984243"/>
              <a:gd name="connsiteY11" fmla="*/ 27195 h 6687558"/>
              <a:gd name="connsiteX12" fmla="*/ 6178428 w 7984243"/>
              <a:gd name="connsiteY12" fmla="*/ 626302 h 6687558"/>
              <a:gd name="connsiteX13" fmla="*/ 7568039 w 7984243"/>
              <a:gd name="connsiteY13" fmla="*/ 1613429 h 6687558"/>
              <a:gd name="connsiteX14" fmla="*/ 7563507 w 7984243"/>
              <a:gd name="connsiteY14" fmla="*/ 2931037 h 6687558"/>
              <a:gd name="connsiteX15" fmla="*/ 7978715 w 7984243"/>
              <a:gd name="connsiteY15" fmla="*/ 4210075 h 6687558"/>
              <a:gd name="connsiteX16" fmla="*/ 7220313 w 7984243"/>
              <a:gd name="connsiteY16" fmla="*/ 5227302 h 6687558"/>
              <a:gd name="connsiteX17" fmla="*/ 6848076 w 7984243"/>
              <a:gd name="connsiteY17" fmla="*/ 6384643 h 6687558"/>
              <a:gd name="connsiteX18" fmla="*/ 5486415 w 7984243"/>
              <a:gd name="connsiteY18" fmla="*/ 6181933 h 6687558"/>
              <a:gd name="connsiteX19" fmla="*/ 4504105 w 7984243"/>
              <a:gd name="connsiteY19" fmla="*/ 6683640 h 6687558"/>
              <a:gd name="connsiteX20" fmla="*/ 3651133 w 7984243"/>
              <a:gd name="connsiteY20" fmla="*/ 6424596 h 6687558"/>
              <a:gd name="connsiteX21" fmla="*/ 2449674 w 7984243"/>
              <a:gd name="connsiteY21" fmla="*/ 6600512 h 6687558"/>
              <a:gd name="connsiteX22" fmla="*/ 1905030 w 7984243"/>
              <a:gd name="connsiteY22" fmla="*/ 6083155 h 6687558"/>
              <a:gd name="connsiteX0" fmla="*/ 1905030 w 7984243"/>
              <a:gd name="connsiteY0" fmla="*/ 6097558 h 6701961"/>
              <a:gd name="connsiteX1" fmla="*/ 1011899 w 7984243"/>
              <a:gd name="connsiteY1" fmla="*/ 5938852 h 6701961"/>
              <a:gd name="connsiteX2" fmla="*/ 15233 w 7984243"/>
              <a:gd name="connsiteY2" fmla="*/ 4370479 h 6701961"/>
              <a:gd name="connsiteX3" fmla="*/ 408309 w 7984243"/>
              <a:gd name="connsiteY3" fmla="*/ 2719533 h 6701961"/>
              <a:gd name="connsiteX4" fmla="*/ 408309 w 7984243"/>
              <a:gd name="connsiteY4" fmla="*/ 1401648 h 6701961"/>
              <a:gd name="connsiteX5" fmla="*/ 1127970 w 7984243"/>
              <a:gd name="connsiteY5" fmla="*/ 469386 h 6701961"/>
              <a:gd name="connsiteX6" fmla="*/ 1757497 w 7984243"/>
              <a:gd name="connsiteY6" fmla="*/ 226358 h 6701961"/>
              <a:gd name="connsiteX7" fmla="*/ 2286696 w 7984243"/>
              <a:gd name="connsiteY7" fmla="*/ 274136 h 6701961"/>
              <a:gd name="connsiteX8" fmla="*/ 2551293 w 7984243"/>
              <a:gd name="connsiteY8" fmla="*/ 226358 h 6701961"/>
              <a:gd name="connsiteX9" fmla="*/ 2885523 w 7984243"/>
              <a:gd name="connsiteY9" fmla="*/ 51176 h 6701961"/>
              <a:gd name="connsiteX10" fmla="*/ 3567911 w 7984243"/>
              <a:gd name="connsiteY10" fmla="*/ 130804 h 6701961"/>
              <a:gd name="connsiteX11" fmla="*/ 4523424 w 7984243"/>
              <a:gd name="connsiteY11" fmla="*/ 41598 h 6701961"/>
              <a:gd name="connsiteX12" fmla="*/ 6253037 w 7984243"/>
              <a:gd name="connsiteY12" fmla="*/ 848461 h 6701961"/>
              <a:gd name="connsiteX13" fmla="*/ 7568039 w 7984243"/>
              <a:gd name="connsiteY13" fmla="*/ 1627832 h 6701961"/>
              <a:gd name="connsiteX14" fmla="*/ 7563507 w 7984243"/>
              <a:gd name="connsiteY14" fmla="*/ 2945440 h 6701961"/>
              <a:gd name="connsiteX15" fmla="*/ 7978715 w 7984243"/>
              <a:gd name="connsiteY15" fmla="*/ 4224478 h 6701961"/>
              <a:gd name="connsiteX16" fmla="*/ 7220313 w 7984243"/>
              <a:gd name="connsiteY16" fmla="*/ 5241705 h 6701961"/>
              <a:gd name="connsiteX17" fmla="*/ 6848076 w 7984243"/>
              <a:gd name="connsiteY17" fmla="*/ 6399046 h 6701961"/>
              <a:gd name="connsiteX18" fmla="*/ 5486415 w 7984243"/>
              <a:gd name="connsiteY18" fmla="*/ 6196336 h 6701961"/>
              <a:gd name="connsiteX19" fmla="*/ 4504105 w 7984243"/>
              <a:gd name="connsiteY19" fmla="*/ 6698043 h 6701961"/>
              <a:gd name="connsiteX20" fmla="*/ 3651133 w 7984243"/>
              <a:gd name="connsiteY20" fmla="*/ 6438999 h 6701961"/>
              <a:gd name="connsiteX21" fmla="*/ 2449674 w 7984243"/>
              <a:gd name="connsiteY21" fmla="*/ 6614915 h 6701961"/>
              <a:gd name="connsiteX22" fmla="*/ 1905030 w 7984243"/>
              <a:gd name="connsiteY22" fmla="*/ 6097558 h 6701961"/>
              <a:gd name="connsiteX0" fmla="*/ 1905030 w 7984243"/>
              <a:gd name="connsiteY0" fmla="*/ 6080810 h 6685213"/>
              <a:gd name="connsiteX1" fmla="*/ 1011899 w 7984243"/>
              <a:gd name="connsiteY1" fmla="*/ 5922104 h 6685213"/>
              <a:gd name="connsiteX2" fmla="*/ 15233 w 7984243"/>
              <a:gd name="connsiteY2" fmla="*/ 4353731 h 6685213"/>
              <a:gd name="connsiteX3" fmla="*/ 408309 w 7984243"/>
              <a:gd name="connsiteY3" fmla="*/ 2702785 h 6685213"/>
              <a:gd name="connsiteX4" fmla="*/ 408309 w 7984243"/>
              <a:gd name="connsiteY4" fmla="*/ 1384900 h 6685213"/>
              <a:gd name="connsiteX5" fmla="*/ 1127970 w 7984243"/>
              <a:gd name="connsiteY5" fmla="*/ 452638 h 6685213"/>
              <a:gd name="connsiteX6" fmla="*/ 1757497 w 7984243"/>
              <a:gd name="connsiteY6" fmla="*/ 209610 h 6685213"/>
              <a:gd name="connsiteX7" fmla="*/ 2286696 w 7984243"/>
              <a:gd name="connsiteY7" fmla="*/ 257388 h 6685213"/>
              <a:gd name="connsiteX8" fmla="*/ 2551293 w 7984243"/>
              <a:gd name="connsiteY8" fmla="*/ 209610 h 6685213"/>
              <a:gd name="connsiteX9" fmla="*/ 2885523 w 7984243"/>
              <a:gd name="connsiteY9" fmla="*/ 34428 h 6685213"/>
              <a:gd name="connsiteX10" fmla="*/ 3567911 w 7984243"/>
              <a:gd name="connsiteY10" fmla="*/ 114056 h 6685213"/>
              <a:gd name="connsiteX11" fmla="*/ 4523424 w 7984243"/>
              <a:gd name="connsiteY11" fmla="*/ 24850 h 6685213"/>
              <a:gd name="connsiteX12" fmla="*/ 6439560 w 7984243"/>
              <a:gd name="connsiteY12" fmla="*/ 589332 h 6685213"/>
              <a:gd name="connsiteX13" fmla="*/ 7568039 w 7984243"/>
              <a:gd name="connsiteY13" fmla="*/ 1611084 h 6685213"/>
              <a:gd name="connsiteX14" fmla="*/ 7563507 w 7984243"/>
              <a:gd name="connsiteY14" fmla="*/ 2928692 h 6685213"/>
              <a:gd name="connsiteX15" fmla="*/ 7978715 w 7984243"/>
              <a:gd name="connsiteY15" fmla="*/ 4207730 h 6685213"/>
              <a:gd name="connsiteX16" fmla="*/ 7220313 w 7984243"/>
              <a:gd name="connsiteY16" fmla="*/ 5224957 h 6685213"/>
              <a:gd name="connsiteX17" fmla="*/ 6848076 w 7984243"/>
              <a:gd name="connsiteY17" fmla="*/ 6382298 h 6685213"/>
              <a:gd name="connsiteX18" fmla="*/ 5486415 w 7984243"/>
              <a:gd name="connsiteY18" fmla="*/ 6179588 h 6685213"/>
              <a:gd name="connsiteX19" fmla="*/ 4504105 w 7984243"/>
              <a:gd name="connsiteY19" fmla="*/ 6681295 h 6685213"/>
              <a:gd name="connsiteX20" fmla="*/ 3651133 w 7984243"/>
              <a:gd name="connsiteY20" fmla="*/ 6422251 h 6685213"/>
              <a:gd name="connsiteX21" fmla="*/ 2449674 w 7984243"/>
              <a:gd name="connsiteY21" fmla="*/ 6598167 h 6685213"/>
              <a:gd name="connsiteX22" fmla="*/ 1905030 w 7984243"/>
              <a:gd name="connsiteY22" fmla="*/ 6080810 h 6685213"/>
              <a:gd name="connsiteX0" fmla="*/ 1905030 w 7984243"/>
              <a:gd name="connsiteY0" fmla="*/ 6080809 h 6685212"/>
              <a:gd name="connsiteX1" fmla="*/ 1011899 w 7984243"/>
              <a:gd name="connsiteY1" fmla="*/ 5922103 h 6685212"/>
              <a:gd name="connsiteX2" fmla="*/ 15233 w 7984243"/>
              <a:gd name="connsiteY2" fmla="*/ 4353730 h 6685212"/>
              <a:gd name="connsiteX3" fmla="*/ 408309 w 7984243"/>
              <a:gd name="connsiteY3" fmla="*/ 2702784 h 6685212"/>
              <a:gd name="connsiteX4" fmla="*/ 408309 w 7984243"/>
              <a:gd name="connsiteY4" fmla="*/ 1384899 h 6685212"/>
              <a:gd name="connsiteX5" fmla="*/ 1127970 w 7984243"/>
              <a:gd name="connsiteY5" fmla="*/ 452637 h 6685212"/>
              <a:gd name="connsiteX6" fmla="*/ 1757497 w 7984243"/>
              <a:gd name="connsiteY6" fmla="*/ 209609 h 6685212"/>
              <a:gd name="connsiteX7" fmla="*/ 2286696 w 7984243"/>
              <a:gd name="connsiteY7" fmla="*/ 257387 h 6685212"/>
              <a:gd name="connsiteX8" fmla="*/ 2885523 w 7984243"/>
              <a:gd name="connsiteY8" fmla="*/ 34427 h 6685212"/>
              <a:gd name="connsiteX9" fmla="*/ 3567911 w 7984243"/>
              <a:gd name="connsiteY9" fmla="*/ 114055 h 6685212"/>
              <a:gd name="connsiteX10" fmla="*/ 4523424 w 7984243"/>
              <a:gd name="connsiteY10" fmla="*/ 24849 h 6685212"/>
              <a:gd name="connsiteX11" fmla="*/ 6439560 w 7984243"/>
              <a:gd name="connsiteY11" fmla="*/ 589331 h 6685212"/>
              <a:gd name="connsiteX12" fmla="*/ 7568039 w 7984243"/>
              <a:gd name="connsiteY12" fmla="*/ 1611083 h 6685212"/>
              <a:gd name="connsiteX13" fmla="*/ 7563507 w 7984243"/>
              <a:gd name="connsiteY13" fmla="*/ 2928691 h 6685212"/>
              <a:gd name="connsiteX14" fmla="*/ 7978715 w 7984243"/>
              <a:gd name="connsiteY14" fmla="*/ 4207729 h 6685212"/>
              <a:gd name="connsiteX15" fmla="*/ 7220313 w 7984243"/>
              <a:gd name="connsiteY15" fmla="*/ 5224956 h 6685212"/>
              <a:gd name="connsiteX16" fmla="*/ 6848076 w 7984243"/>
              <a:gd name="connsiteY16" fmla="*/ 6382297 h 6685212"/>
              <a:gd name="connsiteX17" fmla="*/ 5486415 w 7984243"/>
              <a:gd name="connsiteY17" fmla="*/ 6179587 h 6685212"/>
              <a:gd name="connsiteX18" fmla="*/ 4504105 w 7984243"/>
              <a:gd name="connsiteY18" fmla="*/ 6681294 h 6685212"/>
              <a:gd name="connsiteX19" fmla="*/ 3651133 w 7984243"/>
              <a:gd name="connsiteY19" fmla="*/ 6422250 h 6685212"/>
              <a:gd name="connsiteX20" fmla="*/ 2449674 w 7984243"/>
              <a:gd name="connsiteY20" fmla="*/ 6598166 h 6685212"/>
              <a:gd name="connsiteX21" fmla="*/ 1905030 w 7984243"/>
              <a:gd name="connsiteY21" fmla="*/ 6080809 h 6685212"/>
              <a:gd name="connsiteX0" fmla="*/ 1905030 w 7984243"/>
              <a:gd name="connsiteY0" fmla="*/ 6080809 h 6685212"/>
              <a:gd name="connsiteX1" fmla="*/ 1011899 w 7984243"/>
              <a:gd name="connsiteY1" fmla="*/ 5922103 h 6685212"/>
              <a:gd name="connsiteX2" fmla="*/ 15233 w 7984243"/>
              <a:gd name="connsiteY2" fmla="*/ 4353730 h 6685212"/>
              <a:gd name="connsiteX3" fmla="*/ 408309 w 7984243"/>
              <a:gd name="connsiteY3" fmla="*/ 2702784 h 6685212"/>
              <a:gd name="connsiteX4" fmla="*/ 408309 w 7984243"/>
              <a:gd name="connsiteY4" fmla="*/ 1384899 h 6685212"/>
              <a:gd name="connsiteX5" fmla="*/ 1127970 w 7984243"/>
              <a:gd name="connsiteY5" fmla="*/ 452637 h 6685212"/>
              <a:gd name="connsiteX6" fmla="*/ 1757497 w 7984243"/>
              <a:gd name="connsiteY6" fmla="*/ 209609 h 6685212"/>
              <a:gd name="connsiteX7" fmla="*/ 2174783 w 7984243"/>
              <a:gd name="connsiteY7" fmla="*/ 153509 h 6685212"/>
              <a:gd name="connsiteX8" fmla="*/ 2885523 w 7984243"/>
              <a:gd name="connsiteY8" fmla="*/ 34427 h 6685212"/>
              <a:gd name="connsiteX9" fmla="*/ 3567911 w 7984243"/>
              <a:gd name="connsiteY9" fmla="*/ 114055 h 6685212"/>
              <a:gd name="connsiteX10" fmla="*/ 4523424 w 7984243"/>
              <a:gd name="connsiteY10" fmla="*/ 24849 h 6685212"/>
              <a:gd name="connsiteX11" fmla="*/ 6439560 w 7984243"/>
              <a:gd name="connsiteY11" fmla="*/ 589331 h 6685212"/>
              <a:gd name="connsiteX12" fmla="*/ 7568039 w 7984243"/>
              <a:gd name="connsiteY12" fmla="*/ 1611083 h 6685212"/>
              <a:gd name="connsiteX13" fmla="*/ 7563507 w 7984243"/>
              <a:gd name="connsiteY13" fmla="*/ 2928691 h 6685212"/>
              <a:gd name="connsiteX14" fmla="*/ 7978715 w 7984243"/>
              <a:gd name="connsiteY14" fmla="*/ 4207729 h 6685212"/>
              <a:gd name="connsiteX15" fmla="*/ 7220313 w 7984243"/>
              <a:gd name="connsiteY15" fmla="*/ 5224956 h 6685212"/>
              <a:gd name="connsiteX16" fmla="*/ 6848076 w 7984243"/>
              <a:gd name="connsiteY16" fmla="*/ 6382297 h 6685212"/>
              <a:gd name="connsiteX17" fmla="*/ 5486415 w 7984243"/>
              <a:gd name="connsiteY17" fmla="*/ 6179587 h 6685212"/>
              <a:gd name="connsiteX18" fmla="*/ 4504105 w 7984243"/>
              <a:gd name="connsiteY18" fmla="*/ 6681294 h 6685212"/>
              <a:gd name="connsiteX19" fmla="*/ 3651133 w 7984243"/>
              <a:gd name="connsiteY19" fmla="*/ 6422250 h 6685212"/>
              <a:gd name="connsiteX20" fmla="*/ 2449674 w 7984243"/>
              <a:gd name="connsiteY20" fmla="*/ 6598166 h 6685212"/>
              <a:gd name="connsiteX21" fmla="*/ 1905030 w 7984243"/>
              <a:gd name="connsiteY21" fmla="*/ 6080809 h 6685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84243" h="6685212">
                <a:moveTo>
                  <a:pt x="1905030" y="6080809"/>
                </a:moveTo>
                <a:cubicBezTo>
                  <a:pt x="1665401" y="5968132"/>
                  <a:pt x="1326865" y="6209949"/>
                  <a:pt x="1011899" y="5922103"/>
                </a:cubicBezTo>
                <a:cubicBezTo>
                  <a:pt x="696933" y="5634257"/>
                  <a:pt x="115831" y="4890283"/>
                  <a:pt x="15233" y="4353730"/>
                </a:cubicBezTo>
                <a:cubicBezTo>
                  <a:pt x="-85365" y="3817177"/>
                  <a:pt x="342796" y="3197589"/>
                  <a:pt x="408309" y="2702784"/>
                </a:cubicBezTo>
                <a:cubicBezTo>
                  <a:pt x="473822" y="2207979"/>
                  <a:pt x="288366" y="1759923"/>
                  <a:pt x="408309" y="1384899"/>
                </a:cubicBezTo>
                <a:cubicBezTo>
                  <a:pt x="528252" y="1009875"/>
                  <a:pt x="903105" y="648519"/>
                  <a:pt x="1127970" y="452637"/>
                </a:cubicBezTo>
                <a:cubicBezTo>
                  <a:pt x="1352835" y="256755"/>
                  <a:pt x="1583028" y="259464"/>
                  <a:pt x="1757497" y="209609"/>
                </a:cubicBezTo>
                <a:cubicBezTo>
                  <a:pt x="1931966" y="159754"/>
                  <a:pt x="2119078" y="124312"/>
                  <a:pt x="2174783" y="153509"/>
                </a:cubicBezTo>
                <a:cubicBezTo>
                  <a:pt x="2362787" y="124312"/>
                  <a:pt x="2653335" y="41003"/>
                  <a:pt x="2885523" y="34427"/>
                </a:cubicBezTo>
                <a:cubicBezTo>
                  <a:pt x="3117711" y="27851"/>
                  <a:pt x="3294928" y="150158"/>
                  <a:pt x="3567911" y="114055"/>
                </a:cubicBezTo>
                <a:cubicBezTo>
                  <a:pt x="3840895" y="77953"/>
                  <a:pt x="4044816" y="-54364"/>
                  <a:pt x="4523424" y="24849"/>
                </a:cubicBezTo>
                <a:cubicBezTo>
                  <a:pt x="5002032" y="104062"/>
                  <a:pt x="5932124" y="324959"/>
                  <a:pt x="6439560" y="589331"/>
                </a:cubicBezTo>
                <a:cubicBezTo>
                  <a:pt x="6946996" y="853703"/>
                  <a:pt x="7380715" y="1221190"/>
                  <a:pt x="7568039" y="1611083"/>
                </a:cubicBezTo>
                <a:cubicBezTo>
                  <a:pt x="7755364" y="2000976"/>
                  <a:pt x="7495061" y="2495917"/>
                  <a:pt x="7563507" y="2928691"/>
                </a:cubicBezTo>
                <a:cubicBezTo>
                  <a:pt x="7631953" y="3361465"/>
                  <a:pt x="8035914" y="3825018"/>
                  <a:pt x="7978715" y="4207729"/>
                </a:cubicBezTo>
                <a:cubicBezTo>
                  <a:pt x="7921516" y="4590440"/>
                  <a:pt x="7408753" y="4862528"/>
                  <a:pt x="7220313" y="5224956"/>
                </a:cubicBezTo>
                <a:cubicBezTo>
                  <a:pt x="7031873" y="5587384"/>
                  <a:pt x="7137059" y="6223192"/>
                  <a:pt x="6848076" y="6382297"/>
                </a:cubicBezTo>
                <a:cubicBezTo>
                  <a:pt x="6559093" y="6541402"/>
                  <a:pt x="5877077" y="6129754"/>
                  <a:pt x="5486415" y="6179587"/>
                </a:cubicBezTo>
                <a:cubicBezTo>
                  <a:pt x="5095753" y="6229420"/>
                  <a:pt x="4809985" y="6640850"/>
                  <a:pt x="4504105" y="6681294"/>
                </a:cubicBezTo>
                <a:cubicBezTo>
                  <a:pt x="4198225" y="6721738"/>
                  <a:pt x="3993538" y="6436105"/>
                  <a:pt x="3651133" y="6422250"/>
                </a:cubicBezTo>
                <a:cubicBezTo>
                  <a:pt x="3308728" y="6408395"/>
                  <a:pt x="2740691" y="6655073"/>
                  <a:pt x="2449674" y="6598166"/>
                </a:cubicBezTo>
                <a:cubicBezTo>
                  <a:pt x="2158657" y="6541259"/>
                  <a:pt x="2144659" y="6193486"/>
                  <a:pt x="1905030" y="608080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7150">
            <a:solidFill>
              <a:srgbClr val="F7AD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Lato" pitchFamily="34" charset="0"/>
            </a:endParaRPr>
          </a:p>
        </p:txBody>
      </p:sp>
      <p:sp>
        <p:nvSpPr>
          <p:cNvPr id="2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30404" y="1856634"/>
            <a:ext cx="284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YOUR TITLE HERE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2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781509" y="2417575"/>
            <a:ext cx="38335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posuere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sed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pulvinar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ultricies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purus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lectus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malesuada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libero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commodo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eros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quis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urna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</a:t>
            </a:r>
          </a:p>
          <a:p>
            <a:pPr algn="just"/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4101" name="Picture 5" descr="C:\Users\0127855\Desktop\0000\4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2028">
            <a:off x="9528393" y="3364686"/>
            <a:ext cx="1353669" cy="135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任意多边形 10"/>
          <p:cNvSpPr/>
          <p:nvPr/>
        </p:nvSpPr>
        <p:spPr>
          <a:xfrm>
            <a:off x="9452658" y="4218632"/>
            <a:ext cx="1035036" cy="2235497"/>
          </a:xfrm>
          <a:custGeom>
            <a:avLst/>
            <a:gdLst>
              <a:gd name="connsiteX0" fmla="*/ 415737 w 933615"/>
              <a:gd name="connsiteY0" fmla="*/ 8364 h 2136376"/>
              <a:gd name="connsiteX1" fmla="*/ 320734 w 933615"/>
              <a:gd name="connsiteY1" fmla="*/ 91491 h 2136376"/>
              <a:gd name="connsiteX2" fmla="*/ 914500 w 933615"/>
              <a:gd name="connsiteY2" fmla="*/ 661507 h 2136376"/>
              <a:gd name="connsiteX3" fmla="*/ 100 w 933615"/>
              <a:gd name="connsiteY3" fmla="*/ 1433403 h 2136376"/>
              <a:gd name="connsiteX4" fmla="*/ 855124 w 933615"/>
              <a:gd name="connsiteY4" fmla="*/ 2074670 h 2136376"/>
              <a:gd name="connsiteX5" fmla="*/ 843248 w 933615"/>
              <a:gd name="connsiteY5" fmla="*/ 2074670 h 21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615" h="2136376">
                <a:moveTo>
                  <a:pt x="415737" y="8364"/>
                </a:moveTo>
                <a:cubicBezTo>
                  <a:pt x="326672" y="-4501"/>
                  <a:pt x="237607" y="-17366"/>
                  <a:pt x="320734" y="91491"/>
                </a:cubicBezTo>
                <a:cubicBezTo>
                  <a:pt x="403861" y="200348"/>
                  <a:pt x="967939" y="437855"/>
                  <a:pt x="914500" y="661507"/>
                </a:cubicBezTo>
                <a:cubicBezTo>
                  <a:pt x="861061" y="885159"/>
                  <a:pt x="9996" y="1197876"/>
                  <a:pt x="100" y="1433403"/>
                </a:cubicBezTo>
                <a:cubicBezTo>
                  <a:pt x="-9796" y="1668930"/>
                  <a:pt x="714599" y="1967792"/>
                  <a:pt x="855124" y="2074670"/>
                </a:cubicBezTo>
                <a:cubicBezTo>
                  <a:pt x="995649" y="2181548"/>
                  <a:pt x="919448" y="2128109"/>
                  <a:pt x="843248" y="2074670"/>
                </a:cubicBezTo>
              </a:path>
            </a:pathLst>
          </a:custGeom>
          <a:ln w="38100">
            <a:solidFill>
              <a:srgbClr val="8CE0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Lato" pitchFamily="34" charset="0"/>
            </a:endParaRPr>
          </a:p>
        </p:txBody>
      </p:sp>
      <p:pic>
        <p:nvPicPr>
          <p:cNvPr id="12" name="Picture 2" descr="H:\Z 其他\新建文件夹01\0000\40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818" y="391334"/>
            <a:ext cx="782340" cy="5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:\Z 其他\新建文件夹01\0000\40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163" y="677001"/>
            <a:ext cx="833975" cy="6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:\Z 其他\新建文件夹01\0000\40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50" y="2607346"/>
            <a:ext cx="782340" cy="5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:\Z 其他\新建文件夹01\0000\402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74" y="2640071"/>
            <a:ext cx="782340" cy="5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:\Z 其他\新建文件夹01\0000\4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04" y="2491715"/>
            <a:ext cx="985488" cy="7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9598" r="84522" b="19659"/>
          <a:stretch/>
        </p:blipFill>
        <p:spPr bwMode="auto">
          <a:xfrm>
            <a:off x="10755250" y="1856634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4" t="3106" r="26010" b="56151"/>
          <a:stretch/>
        </p:blipFill>
        <p:spPr bwMode="auto">
          <a:xfrm>
            <a:off x="1172497" y="1029970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t="33939" r="54145" b="25318"/>
          <a:stretch/>
        </p:blipFill>
        <p:spPr bwMode="auto">
          <a:xfrm>
            <a:off x="8206427" y="2202255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007" y="4290104"/>
            <a:ext cx="1940739" cy="24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Z 其他\新建文件夹01\0000\8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758" y="4218632"/>
            <a:ext cx="1826369" cy="233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6" descr="H:\Z 其他\新建文件夹01\0000\70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:\Z 其他\新建文件夹01\0000\71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18" y="5093787"/>
            <a:ext cx="2111958" cy="16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4" t="3288" r="53760" b="55969"/>
          <a:stretch/>
        </p:blipFill>
        <p:spPr bwMode="auto">
          <a:xfrm>
            <a:off x="528303" y="3271792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1" t="4966" r="9693" b="54291"/>
          <a:stretch/>
        </p:blipFill>
        <p:spPr bwMode="auto">
          <a:xfrm>
            <a:off x="10772472" y="4937271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0" y="1430392"/>
            <a:ext cx="970479" cy="85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8704" y="4187715"/>
            <a:ext cx="1243354" cy="109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H:\Z 其他\新建文件夹01\0000\815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884" y="891531"/>
            <a:ext cx="808583" cy="103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:\Z 其他\新建文件夹01\0000\814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28" y="729374"/>
            <a:ext cx="1026579" cy="131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86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/>
      <p:bldP spid="28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03077" y="2991166"/>
            <a:ext cx="2831491" cy="2670876"/>
          </a:xfrm>
          <a:prstGeom prst="rect">
            <a:avLst/>
          </a:prstGeom>
          <a:noFill/>
          <a:ln w="571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99819" y="2115060"/>
            <a:ext cx="2831491" cy="2610878"/>
          </a:xfrm>
          <a:prstGeom prst="rect">
            <a:avLst/>
          </a:prstGeom>
          <a:noFill/>
          <a:ln w="57150">
            <a:solidFill>
              <a:srgbClr val="FFCD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82665" y="2989100"/>
            <a:ext cx="2831491" cy="2672942"/>
          </a:xfrm>
          <a:prstGeom prst="rect">
            <a:avLst/>
          </a:prstGeom>
          <a:noFill/>
          <a:ln w="57150">
            <a:solidFill>
              <a:srgbClr val="8CE0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388640" y="3047780"/>
            <a:ext cx="2535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sp>
        <p:nvSpPr>
          <p:cNvPr id="1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444339" y="2349674"/>
            <a:ext cx="2424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176846" y="3355557"/>
            <a:ext cx="2584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Lato" pitchFamily="34" charset="0"/>
            </a:endParaRPr>
          </a:p>
        </p:txBody>
      </p:sp>
      <p:sp>
        <p:nvSpPr>
          <p:cNvPr id="1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743797" y="3300159"/>
            <a:ext cx="2321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>
                    <a:lumMod val="8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b="1" dirty="0">
              <a:solidFill>
                <a:schemeClr val="bg1">
                  <a:lumMod val="85000"/>
                </a:schemeClr>
              </a:solidFill>
              <a:latin typeface="Lato" pitchFamily="34" charset="0"/>
            </a:endParaRPr>
          </a:p>
        </p:txBody>
      </p:sp>
      <p:pic>
        <p:nvPicPr>
          <p:cNvPr id="2050" name="Picture 2" descr="H:\Z 其他\新建文件夹01\0000\40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702" y="357429"/>
            <a:ext cx="1013078" cy="642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:\Z 其他\新建文件夹01\0000\405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6" y="193313"/>
            <a:ext cx="858190" cy="54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6" descr="H:\Z 其他\新建文件夹01\0000\7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201114" y="4066893"/>
            <a:ext cx="2535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sp>
        <p:nvSpPr>
          <p:cNvPr id="3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663813" y="4054831"/>
            <a:ext cx="2535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pic>
        <p:nvPicPr>
          <p:cNvPr id="34" name="Picture 19" descr="H:\Z 其他\新建文件夹01\0000\8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361" y="1431662"/>
            <a:ext cx="1501515" cy="192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1" descr="H:\Z 其他\新建文件夹01\0000\81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69" y="1506376"/>
            <a:ext cx="1445816" cy="184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8" descr="H:\Z 其他\新建文件夹01\0000\813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7393" y="4540559"/>
            <a:ext cx="1513020" cy="193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724" y="5446018"/>
            <a:ext cx="1212129" cy="11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1" y="5508127"/>
            <a:ext cx="1212129" cy="11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10" y="5508127"/>
            <a:ext cx="1212129" cy="11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22" y="5536262"/>
            <a:ext cx="1212129" cy="110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3421">
            <a:off x="10491836" y="4987203"/>
            <a:ext cx="723371" cy="65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:\Z 其他\新建文件夹01\0000\8101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522" y="4657983"/>
            <a:ext cx="1570083" cy="200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0127855\Desktop\000\云朵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694" y="288598"/>
            <a:ext cx="1054100" cy="6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0127855\Desktop\000\云朵.png"/>
          <p:cNvPicPr>
            <a:picLocks noChangeAspect="1" noChangeArrowheads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0" y="292826"/>
            <a:ext cx="1054100" cy="6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155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  <p:bldP spid="13" grpId="0"/>
      <p:bldP spid="15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225631" y="1554848"/>
            <a:ext cx="11745958" cy="4045116"/>
          </a:xfrm>
          <a:custGeom>
            <a:avLst/>
            <a:gdLst>
              <a:gd name="connsiteX0" fmla="*/ 0 w 11745958"/>
              <a:gd name="connsiteY0" fmla="*/ 1481338 h 4391151"/>
              <a:gd name="connsiteX1" fmla="*/ 771896 w 11745958"/>
              <a:gd name="connsiteY1" fmla="*/ 91925 h 4391151"/>
              <a:gd name="connsiteX2" fmla="*/ 2137559 w 11745958"/>
              <a:gd name="connsiteY2" fmla="*/ 376933 h 4391151"/>
              <a:gd name="connsiteX3" fmla="*/ 2956956 w 11745958"/>
              <a:gd name="connsiteY3" fmla="*/ 2360112 h 4391151"/>
              <a:gd name="connsiteX4" fmla="*/ 3218213 w 11745958"/>
              <a:gd name="connsiteY4" fmla="*/ 3927655 h 4391151"/>
              <a:gd name="connsiteX5" fmla="*/ 5308270 w 11745958"/>
              <a:gd name="connsiteY5" fmla="*/ 4319541 h 4391151"/>
              <a:gd name="connsiteX6" fmla="*/ 6222670 w 11745958"/>
              <a:gd name="connsiteY6" fmla="*/ 2692622 h 4391151"/>
              <a:gd name="connsiteX7" fmla="*/ 7683335 w 11745958"/>
              <a:gd name="connsiteY7" fmla="*/ 1350710 h 4391151"/>
              <a:gd name="connsiteX8" fmla="*/ 8835242 w 11745958"/>
              <a:gd name="connsiteY8" fmla="*/ 1338835 h 4391151"/>
              <a:gd name="connsiteX9" fmla="*/ 9547761 w 11745958"/>
              <a:gd name="connsiteY9" fmla="*/ 3523894 h 4391151"/>
              <a:gd name="connsiteX10" fmla="*/ 11115304 w 11745958"/>
              <a:gd name="connsiteY10" fmla="*/ 3927655 h 4391151"/>
              <a:gd name="connsiteX11" fmla="*/ 11697195 w 11745958"/>
              <a:gd name="connsiteY11" fmla="*/ 2383863 h 4391151"/>
              <a:gd name="connsiteX12" fmla="*/ 11673444 w 11745958"/>
              <a:gd name="connsiteY12" fmla="*/ 1125079 h 439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45958" h="4391151">
                <a:moveTo>
                  <a:pt x="0" y="1481338"/>
                </a:moveTo>
                <a:cubicBezTo>
                  <a:pt x="207818" y="878665"/>
                  <a:pt x="415636" y="275992"/>
                  <a:pt x="771896" y="91925"/>
                </a:cubicBezTo>
                <a:cubicBezTo>
                  <a:pt x="1128156" y="-92143"/>
                  <a:pt x="1773382" y="-1098"/>
                  <a:pt x="2137559" y="376933"/>
                </a:cubicBezTo>
                <a:cubicBezTo>
                  <a:pt x="2501736" y="754964"/>
                  <a:pt x="2776847" y="1768325"/>
                  <a:pt x="2956956" y="2360112"/>
                </a:cubicBezTo>
                <a:cubicBezTo>
                  <a:pt x="3137065" y="2951899"/>
                  <a:pt x="2826327" y="3601084"/>
                  <a:pt x="3218213" y="3927655"/>
                </a:cubicBezTo>
                <a:cubicBezTo>
                  <a:pt x="3610099" y="4254226"/>
                  <a:pt x="4807527" y="4525380"/>
                  <a:pt x="5308270" y="4319541"/>
                </a:cubicBezTo>
                <a:cubicBezTo>
                  <a:pt x="5809013" y="4113702"/>
                  <a:pt x="5826826" y="3187427"/>
                  <a:pt x="6222670" y="2692622"/>
                </a:cubicBezTo>
                <a:cubicBezTo>
                  <a:pt x="6618514" y="2197817"/>
                  <a:pt x="7247906" y="1576341"/>
                  <a:pt x="7683335" y="1350710"/>
                </a:cubicBezTo>
                <a:cubicBezTo>
                  <a:pt x="8118764" y="1125079"/>
                  <a:pt x="8524504" y="976638"/>
                  <a:pt x="8835242" y="1338835"/>
                </a:cubicBezTo>
                <a:cubicBezTo>
                  <a:pt x="9145980" y="1701032"/>
                  <a:pt x="9167751" y="3092424"/>
                  <a:pt x="9547761" y="3523894"/>
                </a:cubicBezTo>
                <a:cubicBezTo>
                  <a:pt x="9927771" y="3955364"/>
                  <a:pt x="10757065" y="4117660"/>
                  <a:pt x="11115304" y="3927655"/>
                </a:cubicBezTo>
                <a:cubicBezTo>
                  <a:pt x="11473543" y="3737650"/>
                  <a:pt x="11604172" y="2850959"/>
                  <a:pt x="11697195" y="2383863"/>
                </a:cubicBezTo>
                <a:cubicBezTo>
                  <a:pt x="11790218" y="1916767"/>
                  <a:pt x="11731831" y="1520923"/>
                  <a:pt x="11673444" y="1125079"/>
                </a:cubicBezTo>
              </a:path>
            </a:pathLst>
          </a:custGeom>
          <a:ln w="762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859322" y="1554848"/>
            <a:ext cx="4169110" cy="36751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22598" y="1988956"/>
            <a:ext cx="1656183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图文框 116"/>
          <p:cNvSpPr/>
          <p:nvPr/>
        </p:nvSpPr>
        <p:spPr>
          <a:xfrm>
            <a:off x="3837681" y="1557587"/>
            <a:ext cx="4370625" cy="3672408"/>
          </a:xfrm>
          <a:prstGeom prst="frame">
            <a:avLst>
              <a:gd name="adj1" fmla="val 7748"/>
            </a:avLst>
          </a:prstGeom>
          <a:solidFill>
            <a:srgbClr val="F8A968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图文框 6"/>
          <p:cNvSpPr/>
          <p:nvPr/>
        </p:nvSpPr>
        <p:spPr>
          <a:xfrm>
            <a:off x="622598" y="1844939"/>
            <a:ext cx="1733577" cy="2880321"/>
          </a:xfrm>
          <a:prstGeom prst="frame">
            <a:avLst>
              <a:gd name="adj1" fmla="val 8395"/>
            </a:avLst>
          </a:prstGeom>
          <a:solidFill>
            <a:srgbClr val="F1A07F"/>
          </a:solidFill>
          <a:ln>
            <a:solidFill>
              <a:srgbClr val="B3917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481557" y="2105800"/>
            <a:ext cx="2869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Lato" pitchFamily="34" charset="0"/>
              </a:rPr>
              <a:t>YOUR TITLE HERE</a:t>
            </a:r>
            <a:endParaRPr lang="zh-CN" altLang="en-US" sz="2400" b="1" dirty="0">
              <a:latin typeface="Lato" pitchFamily="34" charset="0"/>
            </a:endParaRPr>
          </a:p>
        </p:txBody>
      </p:sp>
      <p:sp>
        <p:nvSpPr>
          <p:cNvPr id="1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290692" y="2897217"/>
            <a:ext cx="3388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4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Lato" pitchFamily="34" charset="0"/>
                <a:cs typeface="+mn-ea"/>
                <a:sym typeface="+mn-lt"/>
              </a:rPr>
              <a:t>massa</a:t>
            </a:r>
            <a:endParaRPr lang="en-US" altLang="zh-CN" sz="24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20" name="Picture 2" descr="C:\Users\0127855\Desktop\0000\405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97" y="8508077"/>
            <a:ext cx="996023" cy="72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90" b="28605"/>
          <a:stretch/>
        </p:blipFill>
        <p:spPr>
          <a:xfrm>
            <a:off x="435791" y="2186367"/>
            <a:ext cx="1655629" cy="2378637"/>
          </a:xfrm>
          <a:prstGeom prst="rect">
            <a:avLst/>
          </a:prstGeom>
        </p:spPr>
      </p:pic>
      <p:sp>
        <p:nvSpPr>
          <p:cNvPr id="2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Z 其他\新建文件夹01\0000\7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9625039" y="1988956"/>
            <a:ext cx="1656183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图文框 24"/>
          <p:cNvSpPr/>
          <p:nvPr/>
        </p:nvSpPr>
        <p:spPr>
          <a:xfrm>
            <a:off x="9625039" y="1844939"/>
            <a:ext cx="1733577" cy="2880321"/>
          </a:xfrm>
          <a:prstGeom prst="frame">
            <a:avLst>
              <a:gd name="adj1" fmla="val 8395"/>
            </a:avLst>
          </a:prstGeom>
          <a:solidFill>
            <a:srgbClr val="F1A07F"/>
          </a:solidFill>
          <a:ln>
            <a:solidFill>
              <a:srgbClr val="B3917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Picture 4" descr="H:\Z 其他\新建文件夹01\0000\81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30160">
            <a:off x="352131" y="445960"/>
            <a:ext cx="1129793" cy="14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8" descr="H:\Z 其他\新建文件夹01\0000\81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5347" flipH="1">
            <a:off x="8458855" y="3151092"/>
            <a:ext cx="1129793" cy="14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9" descr="H:\Z 其他\新建文件夹01\0000\81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886" y="4600995"/>
            <a:ext cx="1129793" cy="14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1" descr="H:\Z 其他\新建文件夹01\0000\81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92" y="4365898"/>
            <a:ext cx="1129793" cy="14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H:\Z 其他\新建文件夹01\PPT\33（23页）\030.png"/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4643" b="25719"/>
          <a:stretch/>
        </p:blipFill>
        <p:spPr bwMode="auto">
          <a:xfrm flipH="1">
            <a:off x="9887447" y="2570516"/>
            <a:ext cx="1208759" cy="201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:\Z 其他\新建文件夹01\PPT\33（23页）\717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38" y="5169751"/>
            <a:ext cx="1679741" cy="130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H:\Z 其他\新建文件夹01\PPT\33（23页）\70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78" y="4844914"/>
            <a:ext cx="1084851" cy="163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H:\Z 其他\新建文件夹01\PPT\33（23页）\704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729" y="117426"/>
            <a:ext cx="1078085" cy="983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H:\Z 其他\新建文件夹01\PPT\33（23页）\709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4730" y="388870"/>
            <a:ext cx="622952" cy="9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H:\Z 其他\新建文件夹01\PPT\33（23页）\703.png"/>
          <p:cNvPicPr>
            <a:picLocks noChangeAspect="1" noChangeArrowheads="1"/>
          </p:cNvPicPr>
          <p:nvPr/>
        </p:nvPicPr>
        <p:blipFill>
          <a:blip r:embed="rId1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972" y="4844914"/>
            <a:ext cx="854241" cy="163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:\Z 其他\新建文件夹01\PPT\33（23页）\717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20" y="5371453"/>
            <a:ext cx="1324953" cy="10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270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2" grpId="0" animBg="1"/>
      <p:bldP spid="117" grpId="0" animBg="1"/>
      <p:bldP spid="7" grpId="0" animBg="1"/>
      <p:bldP spid="13" grpId="0"/>
      <p:bldP spid="14" grpId="0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-97483" y="5302002"/>
            <a:ext cx="8392527" cy="695292"/>
          </a:xfrm>
          <a:custGeom>
            <a:avLst/>
            <a:gdLst>
              <a:gd name="connsiteX0" fmla="*/ 56302 w 7335876"/>
              <a:gd name="connsiteY0" fmla="*/ 142890 h 773293"/>
              <a:gd name="connsiteX1" fmla="*/ 175055 w 7335876"/>
              <a:gd name="connsiteY1" fmla="*/ 332895 h 773293"/>
              <a:gd name="connsiteX2" fmla="*/ 1516967 w 7335876"/>
              <a:gd name="connsiteY2" fmla="*/ 772282 h 773293"/>
              <a:gd name="connsiteX3" fmla="*/ 3452645 w 7335876"/>
              <a:gd name="connsiteY3" fmla="*/ 439773 h 773293"/>
              <a:gd name="connsiteX4" fmla="*/ 5150816 w 7335876"/>
              <a:gd name="connsiteY4" fmla="*/ 386 h 773293"/>
              <a:gd name="connsiteX5" fmla="*/ 6552105 w 7335876"/>
              <a:gd name="connsiteY5" fmla="*/ 368521 h 773293"/>
              <a:gd name="connsiteX6" fmla="*/ 7335876 w 7335876"/>
              <a:gd name="connsiteY6" fmla="*/ 689155 h 773293"/>
              <a:gd name="connsiteX7" fmla="*/ 7335876 w 7335876"/>
              <a:gd name="connsiteY7" fmla="*/ 689155 h 773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35876" h="773293">
                <a:moveTo>
                  <a:pt x="56302" y="142890"/>
                </a:moveTo>
                <a:cubicBezTo>
                  <a:pt x="-6044" y="185443"/>
                  <a:pt x="-68389" y="227996"/>
                  <a:pt x="175055" y="332895"/>
                </a:cubicBezTo>
                <a:cubicBezTo>
                  <a:pt x="418499" y="437794"/>
                  <a:pt x="970702" y="754469"/>
                  <a:pt x="1516967" y="772282"/>
                </a:cubicBezTo>
                <a:cubicBezTo>
                  <a:pt x="2063232" y="790095"/>
                  <a:pt x="2847004" y="568422"/>
                  <a:pt x="3452645" y="439773"/>
                </a:cubicBezTo>
                <a:cubicBezTo>
                  <a:pt x="4058286" y="311124"/>
                  <a:pt x="4634239" y="12261"/>
                  <a:pt x="5150816" y="386"/>
                </a:cubicBezTo>
                <a:cubicBezTo>
                  <a:pt x="5667393" y="-11489"/>
                  <a:pt x="6187928" y="253726"/>
                  <a:pt x="6552105" y="368521"/>
                </a:cubicBezTo>
                <a:cubicBezTo>
                  <a:pt x="6916282" y="483316"/>
                  <a:pt x="7335876" y="689155"/>
                  <a:pt x="7335876" y="689155"/>
                </a:cubicBezTo>
                <a:lnTo>
                  <a:pt x="7335876" y="689155"/>
                </a:lnTo>
              </a:path>
            </a:pathLst>
          </a:custGeom>
          <a:ln w="2540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 descr="C:\Users\0127855\Desktop\0000\50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1" y="2162994"/>
            <a:ext cx="4423537" cy="299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66614" y="3407899"/>
            <a:ext cx="308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sp>
        <p:nvSpPr>
          <p:cNvPr id="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98303" y="2977556"/>
            <a:ext cx="262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1800" b="1" dirty="0">
              <a:solidFill>
                <a:schemeClr val="bg1"/>
              </a:solidFill>
              <a:latin typeface="Lato" pitchFamily="34" charset="0"/>
            </a:endParaRPr>
          </a:p>
        </p:txBody>
      </p:sp>
      <p:pic>
        <p:nvPicPr>
          <p:cNvPr id="8" name="Picture 18" descr="H:\Z 其他\新建文件夹01\0000\8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494" y="3225005"/>
            <a:ext cx="2300373" cy="294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0" descr="H:\Z 其他\新建文件夹01\0000\8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944" y="2932398"/>
            <a:ext cx="2290099" cy="2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:\Z 其他\新建文件夹01\0000\未标题-7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42" t="23408" r="36443" b="32767"/>
          <a:stretch/>
        </p:blipFill>
        <p:spPr bwMode="auto">
          <a:xfrm>
            <a:off x="7472527" y="4915192"/>
            <a:ext cx="1594750" cy="11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:\Z 其他\新建文件夹01\0000\未标题-7.png"/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42" t="23408" r="36443" b="32767"/>
          <a:stretch/>
        </p:blipFill>
        <p:spPr bwMode="auto">
          <a:xfrm>
            <a:off x="9005218" y="4935764"/>
            <a:ext cx="1594750" cy="11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602" y="3045988"/>
            <a:ext cx="1672235" cy="26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623997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6" descr="H:\Z 其他\新建文件夹01\0000\708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0127855\Desktop\0000\501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997" y="1182311"/>
            <a:ext cx="4423537" cy="299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5303120" y="2427216"/>
            <a:ext cx="3080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sp>
        <p:nvSpPr>
          <p:cNvPr id="1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5434809" y="1996873"/>
            <a:ext cx="262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1800" b="1" dirty="0">
              <a:solidFill>
                <a:schemeClr val="bg1"/>
              </a:solidFill>
              <a:latin typeface="Lato" pitchFamily="34" charset="0"/>
            </a:endParaRPr>
          </a:p>
        </p:txBody>
      </p:sp>
      <p:pic>
        <p:nvPicPr>
          <p:cNvPr id="20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" y="4602768"/>
            <a:ext cx="648072" cy="10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32" y="4824040"/>
            <a:ext cx="648072" cy="10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806" y="4909682"/>
            <a:ext cx="648072" cy="10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任意多边形 15"/>
          <p:cNvSpPr/>
          <p:nvPr/>
        </p:nvSpPr>
        <p:spPr>
          <a:xfrm>
            <a:off x="-101748" y="852241"/>
            <a:ext cx="2201201" cy="1797230"/>
          </a:xfrm>
          <a:custGeom>
            <a:avLst/>
            <a:gdLst>
              <a:gd name="connsiteX0" fmla="*/ 2201201 w 2201201"/>
              <a:gd name="connsiteY0" fmla="*/ 51557 h 1797230"/>
              <a:gd name="connsiteX1" fmla="*/ 1631186 w 2201201"/>
              <a:gd name="connsiteY1" fmla="*/ 63433 h 1797230"/>
              <a:gd name="connsiteX2" fmla="*/ 146770 w 2201201"/>
              <a:gd name="connsiteY2" fmla="*/ 680950 h 1797230"/>
              <a:gd name="connsiteX3" fmla="*/ 134895 w 2201201"/>
              <a:gd name="connsiteY3" fmla="*/ 1797230 h 179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1201" h="1797230">
                <a:moveTo>
                  <a:pt x="2201201" y="51557"/>
                </a:moveTo>
                <a:cubicBezTo>
                  <a:pt x="2087396" y="5045"/>
                  <a:pt x="1973591" y="-41466"/>
                  <a:pt x="1631186" y="63433"/>
                </a:cubicBezTo>
                <a:cubicBezTo>
                  <a:pt x="1288781" y="168332"/>
                  <a:pt x="396152" y="391984"/>
                  <a:pt x="146770" y="680950"/>
                </a:cubicBezTo>
                <a:cubicBezTo>
                  <a:pt x="-102612" y="969916"/>
                  <a:pt x="16141" y="1383573"/>
                  <a:pt x="134895" y="1797230"/>
                </a:cubicBezTo>
              </a:path>
            </a:pathLst>
          </a:cu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844" y="96596"/>
            <a:ext cx="472073" cy="75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03" y="156175"/>
            <a:ext cx="558330" cy="8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0" y="177317"/>
            <a:ext cx="648072" cy="103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9" descr="H:\Z 其他\新建文件夹01\0000\707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090" y="78269"/>
            <a:ext cx="1147708" cy="1008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507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/>
      <p:bldP spid="19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3"/>
          <p:cNvSpPr txBox="1"/>
          <p:nvPr/>
        </p:nvSpPr>
        <p:spPr>
          <a:xfrm>
            <a:off x="3056094" y="4319806"/>
            <a:ext cx="6971313" cy="694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pic>
        <p:nvPicPr>
          <p:cNvPr id="3074" name="Picture 2" descr="C:\Users\0127855\Desktop\0000\4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 bwMode="auto">
          <a:xfrm>
            <a:off x="5186940" y="1269554"/>
            <a:ext cx="2182813" cy="16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084333" y="3311260"/>
            <a:ext cx="65934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Lato Black" pitchFamily="34" charset="0"/>
              </a:rPr>
              <a:t>01. YOUR TITLE HERE</a:t>
            </a:r>
            <a:endParaRPr lang="zh-CN" altLang="en-US" sz="5000" dirty="0">
              <a:solidFill>
                <a:schemeClr val="bg1"/>
              </a:solidFill>
              <a:latin typeface="Lato Black" pitchFamily="34" charset="0"/>
            </a:endParaRPr>
          </a:p>
        </p:txBody>
      </p:sp>
      <p:pic>
        <p:nvPicPr>
          <p:cNvPr id="5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17" y="2092434"/>
            <a:ext cx="1213459" cy="15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H:\Z 其他\新建文件夹01\0000\7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89" y="4553237"/>
            <a:ext cx="736773" cy="11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1009394" y="693490"/>
            <a:ext cx="10344061" cy="4849436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44061" h="5220235">
                <a:moveTo>
                  <a:pt x="249392" y="835289"/>
                </a:moveTo>
                <a:cubicBezTo>
                  <a:pt x="150431" y="985710"/>
                  <a:pt x="-130619" y="2432520"/>
                  <a:pt x="71262" y="3127226"/>
                </a:cubicBezTo>
                <a:cubicBezTo>
                  <a:pt x="273143" y="3821933"/>
                  <a:pt x="720447" y="4672998"/>
                  <a:pt x="1460675" y="5003528"/>
                </a:cubicBezTo>
                <a:cubicBezTo>
                  <a:pt x="2200903" y="5334058"/>
                  <a:pt x="3841677" y="5098531"/>
                  <a:pt x="4512633" y="5110406"/>
                </a:cubicBezTo>
                <a:cubicBezTo>
                  <a:pt x="5183589" y="5122281"/>
                  <a:pt x="5001500" y="5056967"/>
                  <a:pt x="5486409" y="5074780"/>
                </a:cubicBezTo>
                <a:cubicBezTo>
                  <a:pt x="5971318" y="5092593"/>
                  <a:pt x="6784779" y="5243013"/>
                  <a:pt x="7422088" y="5217283"/>
                </a:cubicBezTo>
                <a:cubicBezTo>
                  <a:pt x="8059397" y="5191553"/>
                  <a:pt x="8823376" y="5276660"/>
                  <a:pt x="9310264" y="4920400"/>
                </a:cubicBezTo>
                <a:cubicBezTo>
                  <a:pt x="9797152" y="4564140"/>
                  <a:pt x="10327583" y="3819953"/>
                  <a:pt x="10343417" y="3079725"/>
                </a:cubicBezTo>
                <a:cubicBezTo>
                  <a:pt x="10359251" y="2339497"/>
                  <a:pt x="10084140" y="989668"/>
                  <a:pt x="9405267" y="479029"/>
                </a:cubicBezTo>
                <a:cubicBezTo>
                  <a:pt x="8726394" y="-31610"/>
                  <a:pt x="7338960" y="77247"/>
                  <a:pt x="6270181" y="15891"/>
                </a:cubicBezTo>
                <a:cubicBezTo>
                  <a:pt x="5201402" y="-45465"/>
                  <a:pt x="3705111" y="89123"/>
                  <a:pt x="2992591" y="110895"/>
                </a:cubicBezTo>
                <a:lnTo>
                  <a:pt x="1888185" y="75269"/>
                </a:lnTo>
                <a:cubicBezTo>
                  <a:pt x="1668492" y="73290"/>
                  <a:pt x="1878290" y="51516"/>
                  <a:pt x="1686306" y="63391"/>
                </a:cubicBezTo>
                <a:cubicBezTo>
                  <a:pt x="1341922" y="35682"/>
                  <a:pt x="1211292" y="91103"/>
                  <a:pt x="843158" y="217773"/>
                </a:cubicBezTo>
                <a:cubicBezTo>
                  <a:pt x="570026" y="296942"/>
                  <a:pt x="332520" y="732369"/>
                  <a:pt x="249392" y="8352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880533" y="489341"/>
            <a:ext cx="10404002" cy="5122432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79732 w 10374401"/>
              <a:gd name="connsiteY0" fmla="*/ 835289 h 5220235"/>
              <a:gd name="connsiteX1" fmla="*/ 125351 w 10374401"/>
              <a:gd name="connsiteY1" fmla="*/ 1970030 h 5220235"/>
              <a:gd name="connsiteX2" fmla="*/ 101602 w 10374401"/>
              <a:gd name="connsiteY2" fmla="*/ 3127226 h 5220235"/>
              <a:gd name="connsiteX3" fmla="*/ 1491015 w 10374401"/>
              <a:gd name="connsiteY3" fmla="*/ 5003528 h 5220235"/>
              <a:gd name="connsiteX4" fmla="*/ 4542973 w 10374401"/>
              <a:gd name="connsiteY4" fmla="*/ 5110406 h 5220235"/>
              <a:gd name="connsiteX5" fmla="*/ 5516749 w 10374401"/>
              <a:gd name="connsiteY5" fmla="*/ 5074780 h 5220235"/>
              <a:gd name="connsiteX6" fmla="*/ 7452428 w 10374401"/>
              <a:gd name="connsiteY6" fmla="*/ 5217283 h 5220235"/>
              <a:gd name="connsiteX7" fmla="*/ 9340604 w 10374401"/>
              <a:gd name="connsiteY7" fmla="*/ 4920400 h 5220235"/>
              <a:gd name="connsiteX8" fmla="*/ 10373757 w 10374401"/>
              <a:gd name="connsiteY8" fmla="*/ 3079725 h 5220235"/>
              <a:gd name="connsiteX9" fmla="*/ 9435607 w 10374401"/>
              <a:gd name="connsiteY9" fmla="*/ 479029 h 5220235"/>
              <a:gd name="connsiteX10" fmla="*/ 6300521 w 10374401"/>
              <a:gd name="connsiteY10" fmla="*/ 15891 h 5220235"/>
              <a:gd name="connsiteX11" fmla="*/ 3022931 w 10374401"/>
              <a:gd name="connsiteY11" fmla="*/ 110895 h 5220235"/>
              <a:gd name="connsiteX12" fmla="*/ 1918525 w 10374401"/>
              <a:gd name="connsiteY12" fmla="*/ 75269 h 5220235"/>
              <a:gd name="connsiteX13" fmla="*/ 1716646 w 10374401"/>
              <a:gd name="connsiteY13" fmla="*/ 63391 h 5220235"/>
              <a:gd name="connsiteX14" fmla="*/ 873498 w 10374401"/>
              <a:gd name="connsiteY14" fmla="*/ 217773 h 5220235"/>
              <a:gd name="connsiteX15" fmla="*/ 279732 w 10374401"/>
              <a:gd name="connsiteY15" fmla="*/ 835289 h 5220235"/>
              <a:gd name="connsiteX0" fmla="*/ 279732 w 10374401"/>
              <a:gd name="connsiteY0" fmla="*/ 827554 h 5212500"/>
              <a:gd name="connsiteX1" fmla="*/ 125351 w 10374401"/>
              <a:gd name="connsiteY1" fmla="*/ 1962295 h 5212500"/>
              <a:gd name="connsiteX2" fmla="*/ 101602 w 10374401"/>
              <a:gd name="connsiteY2" fmla="*/ 3119491 h 5212500"/>
              <a:gd name="connsiteX3" fmla="*/ 1491015 w 10374401"/>
              <a:gd name="connsiteY3" fmla="*/ 4995793 h 5212500"/>
              <a:gd name="connsiteX4" fmla="*/ 4542973 w 10374401"/>
              <a:gd name="connsiteY4" fmla="*/ 5102671 h 5212500"/>
              <a:gd name="connsiteX5" fmla="*/ 5516749 w 10374401"/>
              <a:gd name="connsiteY5" fmla="*/ 5067045 h 5212500"/>
              <a:gd name="connsiteX6" fmla="*/ 7452428 w 10374401"/>
              <a:gd name="connsiteY6" fmla="*/ 5209548 h 5212500"/>
              <a:gd name="connsiteX7" fmla="*/ 9340604 w 10374401"/>
              <a:gd name="connsiteY7" fmla="*/ 4912665 h 5212500"/>
              <a:gd name="connsiteX8" fmla="*/ 10373757 w 10374401"/>
              <a:gd name="connsiteY8" fmla="*/ 3071990 h 5212500"/>
              <a:gd name="connsiteX9" fmla="*/ 9435607 w 10374401"/>
              <a:gd name="connsiteY9" fmla="*/ 471294 h 5212500"/>
              <a:gd name="connsiteX10" fmla="*/ 6300521 w 10374401"/>
              <a:gd name="connsiteY10" fmla="*/ 8156 h 5212500"/>
              <a:gd name="connsiteX11" fmla="*/ 3877953 w 10374401"/>
              <a:gd name="connsiteY11" fmla="*/ 170544 h 5212500"/>
              <a:gd name="connsiteX12" fmla="*/ 3022931 w 10374401"/>
              <a:gd name="connsiteY12" fmla="*/ 103160 h 5212500"/>
              <a:gd name="connsiteX13" fmla="*/ 1918525 w 10374401"/>
              <a:gd name="connsiteY13" fmla="*/ 67534 h 5212500"/>
              <a:gd name="connsiteX14" fmla="*/ 1716646 w 10374401"/>
              <a:gd name="connsiteY14" fmla="*/ 55656 h 5212500"/>
              <a:gd name="connsiteX15" fmla="*/ 873498 w 10374401"/>
              <a:gd name="connsiteY15" fmla="*/ 210038 h 5212500"/>
              <a:gd name="connsiteX16" fmla="*/ 279732 w 10374401"/>
              <a:gd name="connsiteY16" fmla="*/ 827554 h 5212500"/>
              <a:gd name="connsiteX0" fmla="*/ 279732 w 10374236"/>
              <a:gd name="connsiteY0" fmla="*/ 876353 h 5261299"/>
              <a:gd name="connsiteX1" fmla="*/ 125351 w 10374236"/>
              <a:gd name="connsiteY1" fmla="*/ 2011094 h 5261299"/>
              <a:gd name="connsiteX2" fmla="*/ 101602 w 10374236"/>
              <a:gd name="connsiteY2" fmla="*/ 3168290 h 5261299"/>
              <a:gd name="connsiteX3" fmla="*/ 1491015 w 10374236"/>
              <a:gd name="connsiteY3" fmla="*/ 5044592 h 5261299"/>
              <a:gd name="connsiteX4" fmla="*/ 4542973 w 10374236"/>
              <a:gd name="connsiteY4" fmla="*/ 5151470 h 5261299"/>
              <a:gd name="connsiteX5" fmla="*/ 5516749 w 10374236"/>
              <a:gd name="connsiteY5" fmla="*/ 5115844 h 5261299"/>
              <a:gd name="connsiteX6" fmla="*/ 7452428 w 10374236"/>
              <a:gd name="connsiteY6" fmla="*/ 5258347 h 5261299"/>
              <a:gd name="connsiteX7" fmla="*/ 9340604 w 10374236"/>
              <a:gd name="connsiteY7" fmla="*/ 4961464 h 5261299"/>
              <a:gd name="connsiteX8" fmla="*/ 10373757 w 10374236"/>
              <a:gd name="connsiteY8" fmla="*/ 3120789 h 5261299"/>
              <a:gd name="connsiteX9" fmla="*/ 9435607 w 10374236"/>
              <a:gd name="connsiteY9" fmla="*/ 520093 h 5261299"/>
              <a:gd name="connsiteX10" fmla="*/ 6918036 w 10374236"/>
              <a:gd name="connsiteY10" fmla="*/ 35574 h 5261299"/>
              <a:gd name="connsiteX11" fmla="*/ 6300521 w 10374236"/>
              <a:gd name="connsiteY11" fmla="*/ 56955 h 5261299"/>
              <a:gd name="connsiteX12" fmla="*/ 3877953 w 10374236"/>
              <a:gd name="connsiteY12" fmla="*/ 219343 h 5261299"/>
              <a:gd name="connsiteX13" fmla="*/ 3022931 w 10374236"/>
              <a:gd name="connsiteY13" fmla="*/ 151959 h 5261299"/>
              <a:gd name="connsiteX14" fmla="*/ 1918525 w 10374236"/>
              <a:gd name="connsiteY14" fmla="*/ 116333 h 5261299"/>
              <a:gd name="connsiteX15" fmla="*/ 1716646 w 10374236"/>
              <a:gd name="connsiteY15" fmla="*/ 104455 h 5261299"/>
              <a:gd name="connsiteX16" fmla="*/ 873498 w 10374236"/>
              <a:gd name="connsiteY16" fmla="*/ 258837 h 5261299"/>
              <a:gd name="connsiteX17" fmla="*/ 279732 w 10374236"/>
              <a:gd name="connsiteY17" fmla="*/ 876353 h 5261299"/>
              <a:gd name="connsiteX0" fmla="*/ 279732 w 10374236"/>
              <a:gd name="connsiteY0" fmla="*/ 840779 h 5225725"/>
              <a:gd name="connsiteX1" fmla="*/ 125351 w 10374236"/>
              <a:gd name="connsiteY1" fmla="*/ 1975520 h 5225725"/>
              <a:gd name="connsiteX2" fmla="*/ 101602 w 10374236"/>
              <a:gd name="connsiteY2" fmla="*/ 3132716 h 5225725"/>
              <a:gd name="connsiteX3" fmla="*/ 1491015 w 10374236"/>
              <a:gd name="connsiteY3" fmla="*/ 5009018 h 5225725"/>
              <a:gd name="connsiteX4" fmla="*/ 4542973 w 10374236"/>
              <a:gd name="connsiteY4" fmla="*/ 5115896 h 5225725"/>
              <a:gd name="connsiteX5" fmla="*/ 5516749 w 10374236"/>
              <a:gd name="connsiteY5" fmla="*/ 5080270 h 5225725"/>
              <a:gd name="connsiteX6" fmla="*/ 7452428 w 10374236"/>
              <a:gd name="connsiteY6" fmla="*/ 5222773 h 5225725"/>
              <a:gd name="connsiteX7" fmla="*/ 9340604 w 10374236"/>
              <a:gd name="connsiteY7" fmla="*/ 4925890 h 5225725"/>
              <a:gd name="connsiteX8" fmla="*/ 10373757 w 10374236"/>
              <a:gd name="connsiteY8" fmla="*/ 3085215 h 5225725"/>
              <a:gd name="connsiteX9" fmla="*/ 9435607 w 10374236"/>
              <a:gd name="connsiteY9" fmla="*/ 484519 h 5225725"/>
              <a:gd name="connsiteX10" fmla="*/ 6918036 w 10374236"/>
              <a:gd name="connsiteY10" fmla="*/ 0 h 5225725"/>
              <a:gd name="connsiteX11" fmla="*/ 6300521 w 10374236"/>
              <a:gd name="connsiteY11" fmla="*/ 21381 h 5225725"/>
              <a:gd name="connsiteX12" fmla="*/ 3877953 w 10374236"/>
              <a:gd name="connsiteY12" fmla="*/ 183769 h 5225725"/>
              <a:gd name="connsiteX13" fmla="*/ 3022931 w 10374236"/>
              <a:gd name="connsiteY13" fmla="*/ 116385 h 5225725"/>
              <a:gd name="connsiteX14" fmla="*/ 1918525 w 10374236"/>
              <a:gd name="connsiteY14" fmla="*/ 80759 h 5225725"/>
              <a:gd name="connsiteX15" fmla="*/ 1716646 w 10374236"/>
              <a:gd name="connsiteY15" fmla="*/ 68881 h 5225725"/>
              <a:gd name="connsiteX16" fmla="*/ 873498 w 10374236"/>
              <a:gd name="connsiteY16" fmla="*/ 223263 h 5225725"/>
              <a:gd name="connsiteX17" fmla="*/ 279732 w 10374236"/>
              <a:gd name="connsiteY17" fmla="*/ 840779 h 5225725"/>
              <a:gd name="connsiteX0" fmla="*/ 279732 w 10497034"/>
              <a:gd name="connsiteY0" fmla="*/ 840779 h 5225725"/>
              <a:gd name="connsiteX1" fmla="*/ 125351 w 10497034"/>
              <a:gd name="connsiteY1" fmla="*/ 1975520 h 5225725"/>
              <a:gd name="connsiteX2" fmla="*/ 101602 w 10497034"/>
              <a:gd name="connsiteY2" fmla="*/ 3132716 h 5225725"/>
              <a:gd name="connsiteX3" fmla="*/ 1491015 w 10497034"/>
              <a:gd name="connsiteY3" fmla="*/ 5009018 h 5225725"/>
              <a:gd name="connsiteX4" fmla="*/ 4542973 w 10497034"/>
              <a:gd name="connsiteY4" fmla="*/ 5115896 h 5225725"/>
              <a:gd name="connsiteX5" fmla="*/ 5516749 w 10497034"/>
              <a:gd name="connsiteY5" fmla="*/ 5080270 h 5225725"/>
              <a:gd name="connsiteX6" fmla="*/ 7452428 w 10497034"/>
              <a:gd name="connsiteY6" fmla="*/ 5222773 h 5225725"/>
              <a:gd name="connsiteX7" fmla="*/ 9340604 w 10497034"/>
              <a:gd name="connsiteY7" fmla="*/ 4925890 h 5225725"/>
              <a:gd name="connsiteX8" fmla="*/ 10373757 w 10497034"/>
              <a:gd name="connsiteY8" fmla="*/ 3085215 h 5225725"/>
              <a:gd name="connsiteX9" fmla="*/ 10373756 w 10497034"/>
              <a:gd name="connsiteY9" fmla="*/ 1539067 h 5225725"/>
              <a:gd name="connsiteX10" fmla="*/ 9435607 w 10497034"/>
              <a:gd name="connsiteY10" fmla="*/ 484519 h 5225725"/>
              <a:gd name="connsiteX11" fmla="*/ 6918036 w 10497034"/>
              <a:gd name="connsiteY11" fmla="*/ 0 h 5225725"/>
              <a:gd name="connsiteX12" fmla="*/ 6300521 w 10497034"/>
              <a:gd name="connsiteY12" fmla="*/ 21381 h 5225725"/>
              <a:gd name="connsiteX13" fmla="*/ 3877953 w 10497034"/>
              <a:gd name="connsiteY13" fmla="*/ 183769 h 5225725"/>
              <a:gd name="connsiteX14" fmla="*/ 3022931 w 10497034"/>
              <a:gd name="connsiteY14" fmla="*/ 116385 h 5225725"/>
              <a:gd name="connsiteX15" fmla="*/ 1918525 w 10497034"/>
              <a:gd name="connsiteY15" fmla="*/ 80759 h 5225725"/>
              <a:gd name="connsiteX16" fmla="*/ 1716646 w 10497034"/>
              <a:gd name="connsiteY16" fmla="*/ 68881 h 5225725"/>
              <a:gd name="connsiteX17" fmla="*/ 873498 w 10497034"/>
              <a:gd name="connsiteY17" fmla="*/ 223263 h 5225725"/>
              <a:gd name="connsiteX18" fmla="*/ 279732 w 10497034"/>
              <a:gd name="connsiteY18" fmla="*/ 840779 h 5225725"/>
              <a:gd name="connsiteX0" fmla="*/ 279732 w 10463013"/>
              <a:gd name="connsiteY0" fmla="*/ 840779 h 5225725"/>
              <a:gd name="connsiteX1" fmla="*/ 125351 w 10463013"/>
              <a:gd name="connsiteY1" fmla="*/ 1975520 h 5225725"/>
              <a:gd name="connsiteX2" fmla="*/ 101602 w 10463013"/>
              <a:gd name="connsiteY2" fmla="*/ 3132716 h 5225725"/>
              <a:gd name="connsiteX3" fmla="*/ 1491015 w 10463013"/>
              <a:gd name="connsiteY3" fmla="*/ 5009018 h 5225725"/>
              <a:gd name="connsiteX4" fmla="*/ 4542973 w 10463013"/>
              <a:gd name="connsiteY4" fmla="*/ 5115896 h 5225725"/>
              <a:gd name="connsiteX5" fmla="*/ 5516749 w 10463013"/>
              <a:gd name="connsiteY5" fmla="*/ 5080270 h 5225725"/>
              <a:gd name="connsiteX6" fmla="*/ 7452428 w 10463013"/>
              <a:gd name="connsiteY6" fmla="*/ 5222773 h 5225725"/>
              <a:gd name="connsiteX7" fmla="*/ 9340604 w 10463013"/>
              <a:gd name="connsiteY7" fmla="*/ 4925890 h 5225725"/>
              <a:gd name="connsiteX8" fmla="*/ 10373757 w 10463013"/>
              <a:gd name="connsiteY8" fmla="*/ 3085215 h 5225725"/>
              <a:gd name="connsiteX9" fmla="*/ 10302504 w 10463013"/>
              <a:gd name="connsiteY9" fmla="*/ 1527582 h 5225725"/>
              <a:gd name="connsiteX10" fmla="*/ 9435607 w 10463013"/>
              <a:gd name="connsiteY10" fmla="*/ 484519 h 5225725"/>
              <a:gd name="connsiteX11" fmla="*/ 6918036 w 10463013"/>
              <a:gd name="connsiteY11" fmla="*/ 0 h 5225725"/>
              <a:gd name="connsiteX12" fmla="*/ 6300521 w 10463013"/>
              <a:gd name="connsiteY12" fmla="*/ 21381 h 5225725"/>
              <a:gd name="connsiteX13" fmla="*/ 3877953 w 10463013"/>
              <a:gd name="connsiteY13" fmla="*/ 183769 h 5225725"/>
              <a:gd name="connsiteX14" fmla="*/ 3022931 w 10463013"/>
              <a:gd name="connsiteY14" fmla="*/ 116385 h 5225725"/>
              <a:gd name="connsiteX15" fmla="*/ 1918525 w 10463013"/>
              <a:gd name="connsiteY15" fmla="*/ 80759 h 5225725"/>
              <a:gd name="connsiteX16" fmla="*/ 1716646 w 10463013"/>
              <a:gd name="connsiteY16" fmla="*/ 68881 h 5225725"/>
              <a:gd name="connsiteX17" fmla="*/ 873498 w 10463013"/>
              <a:gd name="connsiteY17" fmla="*/ 223263 h 5225725"/>
              <a:gd name="connsiteX18" fmla="*/ 279732 w 10463013"/>
              <a:gd name="connsiteY18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3120"/>
              <a:gd name="connsiteX1" fmla="*/ 125351 w 10400484"/>
              <a:gd name="connsiteY1" fmla="*/ 1975520 h 5223120"/>
              <a:gd name="connsiteX2" fmla="*/ 101602 w 10400484"/>
              <a:gd name="connsiteY2" fmla="*/ 3132716 h 5223120"/>
              <a:gd name="connsiteX3" fmla="*/ 1491015 w 10400484"/>
              <a:gd name="connsiteY3" fmla="*/ 5009018 h 5223120"/>
              <a:gd name="connsiteX4" fmla="*/ 4542973 w 10400484"/>
              <a:gd name="connsiteY4" fmla="*/ 5115896 h 5223120"/>
              <a:gd name="connsiteX5" fmla="*/ 5516749 w 10400484"/>
              <a:gd name="connsiteY5" fmla="*/ 4988387 h 5223120"/>
              <a:gd name="connsiteX6" fmla="*/ 7452428 w 10400484"/>
              <a:gd name="connsiteY6" fmla="*/ 5222773 h 5223120"/>
              <a:gd name="connsiteX7" fmla="*/ 9340604 w 10400484"/>
              <a:gd name="connsiteY7" fmla="*/ 4925890 h 5223120"/>
              <a:gd name="connsiteX8" fmla="*/ 10243128 w 10400484"/>
              <a:gd name="connsiteY8" fmla="*/ 4054408 h 5223120"/>
              <a:gd name="connsiteX9" fmla="*/ 10373757 w 10400484"/>
              <a:gd name="connsiteY9" fmla="*/ 3085215 h 5223120"/>
              <a:gd name="connsiteX10" fmla="*/ 10302504 w 10400484"/>
              <a:gd name="connsiteY10" fmla="*/ 1527582 h 5223120"/>
              <a:gd name="connsiteX11" fmla="*/ 9435607 w 10400484"/>
              <a:gd name="connsiteY11" fmla="*/ 484519 h 5223120"/>
              <a:gd name="connsiteX12" fmla="*/ 6918036 w 10400484"/>
              <a:gd name="connsiteY12" fmla="*/ 0 h 5223120"/>
              <a:gd name="connsiteX13" fmla="*/ 6300521 w 10400484"/>
              <a:gd name="connsiteY13" fmla="*/ 21381 h 5223120"/>
              <a:gd name="connsiteX14" fmla="*/ 3877953 w 10400484"/>
              <a:gd name="connsiteY14" fmla="*/ 183769 h 5223120"/>
              <a:gd name="connsiteX15" fmla="*/ 3022931 w 10400484"/>
              <a:gd name="connsiteY15" fmla="*/ 116385 h 5223120"/>
              <a:gd name="connsiteX16" fmla="*/ 1918525 w 10400484"/>
              <a:gd name="connsiteY16" fmla="*/ 80759 h 5223120"/>
              <a:gd name="connsiteX17" fmla="*/ 1716646 w 10400484"/>
              <a:gd name="connsiteY17" fmla="*/ 68881 h 5223120"/>
              <a:gd name="connsiteX18" fmla="*/ 873498 w 10400484"/>
              <a:gd name="connsiteY18" fmla="*/ 223263 h 5223120"/>
              <a:gd name="connsiteX19" fmla="*/ 279732 w 10400484"/>
              <a:gd name="connsiteY19" fmla="*/ 840779 h 5223120"/>
              <a:gd name="connsiteX0" fmla="*/ 279732 w 10400484"/>
              <a:gd name="connsiteY0" fmla="*/ 840779 h 5223133"/>
              <a:gd name="connsiteX1" fmla="*/ 125351 w 10400484"/>
              <a:gd name="connsiteY1" fmla="*/ 1975520 h 5223133"/>
              <a:gd name="connsiteX2" fmla="*/ 101602 w 10400484"/>
              <a:gd name="connsiteY2" fmla="*/ 3132716 h 5223133"/>
              <a:gd name="connsiteX3" fmla="*/ 1491015 w 10400484"/>
              <a:gd name="connsiteY3" fmla="*/ 5009018 h 5223133"/>
              <a:gd name="connsiteX4" fmla="*/ 4542973 w 10400484"/>
              <a:gd name="connsiteY4" fmla="*/ 5115896 h 5223133"/>
              <a:gd name="connsiteX5" fmla="*/ 4507346 w 10400484"/>
              <a:gd name="connsiteY5" fmla="*/ 5065139 h 5223133"/>
              <a:gd name="connsiteX6" fmla="*/ 5516749 w 10400484"/>
              <a:gd name="connsiteY6" fmla="*/ 4988387 h 5223133"/>
              <a:gd name="connsiteX7" fmla="*/ 7452428 w 10400484"/>
              <a:gd name="connsiteY7" fmla="*/ 5222773 h 5223133"/>
              <a:gd name="connsiteX8" fmla="*/ 9340604 w 10400484"/>
              <a:gd name="connsiteY8" fmla="*/ 4925890 h 5223133"/>
              <a:gd name="connsiteX9" fmla="*/ 10243128 w 10400484"/>
              <a:gd name="connsiteY9" fmla="*/ 4054408 h 5223133"/>
              <a:gd name="connsiteX10" fmla="*/ 10373757 w 10400484"/>
              <a:gd name="connsiteY10" fmla="*/ 3085215 h 5223133"/>
              <a:gd name="connsiteX11" fmla="*/ 10302504 w 10400484"/>
              <a:gd name="connsiteY11" fmla="*/ 1527582 h 5223133"/>
              <a:gd name="connsiteX12" fmla="*/ 9435607 w 10400484"/>
              <a:gd name="connsiteY12" fmla="*/ 484519 h 5223133"/>
              <a:gd name="connsiteX13" fmla="*/ 6918036 w 10400484"/>
              <a:gd name="connsiteY13" fmla="*/ 0 h 5223133"/>
              <a:gd name="connsiteX14" fmla="*/ 6300521 w 10400484"/>
              <a:gd name="connsiteY14" fmla="*/ 21381 h 5223133"/>
              <a:gd name="connsiteX15" fmla="*/ 3877953 w 10400484"/>
              <a:gd name="connsiteY15" fmla="*/ 183769 h 5223133"/>
              <a:gd name="connsiteX16" fmla="*/ 3022931 w 10400484"/>
              <a:gd name="connsiteY16" fmla="*/ 116385 h 5223133"/>
              <a:gd name="connsiteX17" fmla="*/ 1918525 w 10400484"/>
              <a:gd name="connsiteY17" fmla="*/ 80759 h 5223133"/>
              <a:gd name="connsiteX18" fmla="*/ 1716646 w 10400484"/>
              <a:gd name="connsiteY18" fmla="*/ 68881 h 5223133"/>
              <a:gd name="connsiteX19" fmla="*/ 873498 w 10400484"/>
              <a:gd name="connsiteY19" fmla="*/ 223263 h 5223133"/>
              <a:gd name="connsiteX20" fmla="*/ 279732 w 10400484"/>
              <a:gd name="connsiteY20" fmla="*/ 840779 h 5223133"/>
              <a:gd name="connsiteX0" fmla="*/ 279732 w 10400484"/>
              <a:gd name="connsiteY0" fmla="*/ 840779 h 5186971"/>
              <a:gd name="connsiteX1" fmla="*/ 125351 w 10400484"/>
              <a:gd name="connsiteY1" fmla="*/ 1975520 h 5186971"/>
              <a:gd name="connsiteX2" fmla="*/ 101602 w 10400484"/>
              <a:gd name="connsiteY2" fmla="*/ 3132716 h 5186971"/>
              <a:gd name="connsiteX3" fmla="*/ 1491015 w 10400484"/>
              <a:gd name="connsiteY3" fmla="*/ 5009018 h 5186971"/>
              <a:gd name="connsiteX4" fmla="*/ 4542973 w 10400484"/>
              <a:gd name="connsiteY4" fmla="*/ 5115896 h 5186971"/>
              <a:gd name="connsiteX5" fmla="*/ 4507346 w 10400484"/>
              <a:gd name="connsiteY5" fmla="*/ 5065139 h 5186971"/>
              <a:gd name="connsiteX6" fmla="*/ 5516749 w 10400484"/>
              <a:gd name="connsiteY6" fmla="*/ 4988387 h 5186971"/>
              <a:gd name="connsiteX7" fmla="*/ 7499929 w 10400484"/>
              <a:gd name="connsiteY7" fmla="*/ 5165345 h 5186971"/>
              <a:gd name="connsiteX8" fmla="*/ 9340604 w 10400484"/>
              <a:gd name="connsiteY8" fmla="*/ 4925890 h 5186971"/>
              <a:gd name="connsiteX9" fmla="*/ 10243128 w 10400484"/>
              <a:gd name="connsiteY9" fmla="*/ 4054408 h 5186971"/>
              <a:gd name="connsiteX10" fmla="*/ 10373757 w 10400484"/>
              <a:gd name="connsiteY10" fmla="*/ 3085215 h 5186971"/>
              <a:gd name="connsiteX11" fmla="*/ 10302504 w 10400484"/>
              <a:gd name="connsiteY11" fmla="*/ 1527582 h 5186971"/>
              <a:gd name="connsiteX12" fmla="*/ 9435607 w 10400484"/>
              <a:gd name="connsiteY12" fmla="*/ 484519 h 5186971"/>
              <a:gd name="connsiteX13" fmla="*/ 6918036 w 10400484"/>
              <a:gd name="connsiteY13" fmla="*/ 0 h 5186971"/>
              <a:gd name="connsiteX14" fmla="*/ 6300521 w 10400484"/>
              <a:gd name="connsiteY14" fmla="*/ 21381 h 5186971"/>
              <a:gd name="connsiteX15" fmla="*/ 3877953 w 10400484"/>
              <a:gd name="connsiteY15" fmla="*/ 183769 h 5186971"/>
              <a:gd name="connsiteX16" fmla="*/ 3022931 w 10400484"/>
              <a:gd name="connsiteY16" fmla="*/ 116385 h 5186971"/>
              <a:gd name="connsiteX17" fmla="*/ 1918525 w 10400484"/>
              <a:gd name="connsiteY17" fmla="*/ 80759 h 5186971"/>
              <a:gd name="connsiteX18" fmla="*/ 1716646 w 10400484"/>
              <a:gd name="connsiteY18" fmla="*/ 68881 h 5186971"/>
              <a:gd name="connsiteX19" fmla="*/ 873498 w 10400484"/>
              <a:gd name="connsiteY19" fmla="*/ 223263 h 5186971"/>
              <a:gd name="connsiteX20" fmla="*/ 279732 w 10400484"/>
              <a:gd name="connsiteY20" fmla="*/ 840779 h 5186971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546491 w 10404002"/>
              <a:gd name="connsiteY4" fmla="*/ 5115896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653368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653368 w 10404002"/>
              <a:gd name="connsiteY4" fmla="*/ 5065139 h 5165802"/>
              <a:gd name="connsiteX5" fmla="*/ 5520267 w 10404002"/>
              <a:gd name="connsiteY5" fmla="*/ 4988387 h 5165802"/>
              <a:gd name="connsiteX6" fmla="*/ 7503447 w 10404002"/>
              <a:gd name="connsiteY6" fmla="*/ 5165345 h 5165802"/>
              <a:gd name="connsiteX7" fmla="*/ 9344122 w 10404002"/>
              <a:gd name="connsiteY7" fmla="*/ 4925890 h 5165802"/>
              <a:gd name="connsiteX8" fmla="*/ 10246646 w 10404002"/>
              <a:gd name="connsiteY8" fmla="*/ 4054408 h 5165802"/>
              <a:gd name="connsiteX9" fmla="*/ 10377275 w 10404002"/>
              <a:gd name="connsiteY9" fmla="*/ 3085215 h 5165802"/>
              <a:gd name="connsiteX10" fmla="*/ 10306022 w 10404002"/>
              <a:gd name="connsiteY10" fmla="*/ 1527582 h 5165802"/>
              <a:gd name="connsiteX11" fmla="*/ 9439125 w 10404002"/>
              <a:gd name="connsiteY11" fmla="*/ 484519 h 5165802"/>
              <a:gd name="connsiteX12" fmla="*/ 6921554 w 10404002"/>
              <a:gd name="connsiteY12" fmla="*/ 0 h 5165802"/>
              <a:gd name="connsiteX13" fmla="*/ 6304039 w 10404002"/>
              <a:gd name="connsiteY13" fmla="*/ 21381 h 5165802"/>
              <a:gd name="connsiteX14" fmla="*/ 3881471 w 10404002"/>
              <a:gd name="connsiteY14" fmla="*/ 183769 h 5165802"/>
              <a:gd name="connsiteX15" fmla="*/ 3026449 w 10404002"/>
              <a:gd name="connsiteY15" fmla="*/ 116385 h 5165802"/>
              <a:gd name="connsiteX16" fmla="*/ 1922043 w 10404002"/>
              <a:gd name="connsiteY16" fmla="*/ 80759 h 5165802"/>
              <a:gd name="connsiteX17" fmla="*/ 1720164 w 10404002"/>
              <a:gd name="connsiteY17" fmla="*/ 68881 h 5165802"/>
              <a:gd name="connsiteX18" fmla="*/ 877016 w 10404002"/>
              <a:gd name="connsiteY18" fmla="*/ 223263 h 5165802"/>
              <a:gd name="connsiteX19" fmla="*/ 283250 w 10404002"/>
              <a:gd name="connsiteY19" fmla="*/ 840779 h 516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404002" h="5165802">
                <a:moveTo>
                  <a:pt x="283250" y="840779"/>
                </a:moveTo>
                <a:cubicBezTo>
                  <a:pt x="142725" y="1132822"/>
                  <a:pt x="158557" y="1593531"/>
                  <a:pt x="128869" y="1975520"/>
                </a:cubicBezTo>
                <a:cubicBezTo>
                  <a:pt x="99181" y="2357509"/>
                  <a:pt x="-130407" y="2634790"/>
                  <a:pt x="105120" y="3132716"/>
                </a:cubicBezTo>
                <a:cubicBezTo>
                  <a:pt x="340647" y="3630642"/>
                  <a:pt x="783993" y="4641007"/>
                  <a:pt x="1542034" y="4963077"/>
                </a:cubicBezTo>
                <a:cubicBezTo>
                  <a:pt x="2300075" y="5285147"/>
                  <a:pt x="3990329" y="5060921"/>
                  <a:pt x="4653368" y="5065139"/>
                </a:cubicBezTo>
                <a:cubicBezTo>
                  <a:pt x="5316407" y="5069357"/>
                  <a:pt x="5045254" y="4971686"/>
                  <a:pt x="5520267" y="4988387"/>
                </a:cubicBezTo>
                <a:cubicBezTo>
                  <a:pt x="5995280" y="5005088"/>
                  <a:pt x="6866138" y="5175761"/>
                  <a:pt x="7503447" y="5165345"/>
                </a:cubicBezTo>
                <a:cubicBezTo>
                  <a:pt x="8140756" y="5154929"/>
                  <a:pt x="8886922" y="5111046"/>
                  <a:pt x="9344122" y="4925890"/>
                </a:cubicBezTo>
                <a:cubicBezTo>
                  <a:pt x="9801322" y="4740734"/>
                  <a:pt x="10074454" y="4361187"/>
                  <a:pt x="10246646" y="4054408"/>
                </a:cubicBezTo>
                <a:cubicBezTo>
                  <a:pt x="10371336" y="3816543"/>
                  <a:pt x="10367379" y="3506353"/>
                  <a:pt x="10377275" y="3085215"/>
                </a:cubicBezTo>
                <a:cubicBezTo>
                  <a:pt x="10387171" y="2664077"/>
                  <a:pt x="10462380" y="1961031"/>
                  <a:pt x="10306022" y="1527582"/>
                </a:cubicBezTo>
                <a:cubicBezTo>
                  <a:pt x="10149664" y="1094133"/>
                  <a:pt x="10003203" y="739116"/>
                  <a:pt x="9439125" y="484519"/>
                </a:cubicBezTo>
                <a:cubicBezTo>
                  <a:pt x="8875047" y="229922"/>
                  <a:pt x="7444068" y="77190"/>
                  <a:pt x="6921554" y="0"/>
                </a:cubicBezTo>
                <a:cubicBezTo>
                  <a:pt x="6790925" y="3209"/>
                  <a:pt x="6810720" y="-9247"/>
                  <a:pt x="6304039" y="21381"/>
                </a:cubicBezTo>
                <a:cubicBezTo>
                  <a:pt x="5797359" y="52009"/>
                  <a:pt x="4427736" y="167935"/>
                  <a:pt x="3881471" y="183769"/>
                </a:cubicBezTo>
                <a:cubicBezTo>
                  <a:pt x="3335206" y="199603"/>
                  <a:pt x="3353020" y="114411"/>
                  <a:pt x="3026449" y="116385"/>
                </a:cubicBezTo>
                <a:lnTo>
                  <a:pt x="1922043" y="80759"/>
                </a:lnTo>
                <a:cubicBezTo>
                  <a:pt x="1702350" y="78780"/>
                  <a:pt x="1912148" y="57006"/>
                  <a:pt x="1720164" y="68881"/>
                </a:cubicBezTo>
                <a:cubicBezTo>
                  <a:pt x="1375780" y="41172"/>
                  <a:pt x="1245150" y="96593"/>
                  <a:pt x="877016" y="223263"/>
                </a:cubicBezTo>
                <a:cubicBezTo>
                  <a:pt x="603884" y="302432"/>
                  <a:pt x="366378" y="737859"/>
                  <a:pt x="283250" y="840779"/>
                </a:cubicBezTo>
                <a:close/>
              </a:path>
            </a:pathLst>
          </a:custGeom>
          <a:noFill/>
          <a:ln w="38100">
            <a:solidFill>
              <a:srgbClr val="FBF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6" descr="H:\Z 其他\新建文件夹01\0000\7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74" y="4173034"/>
            <a:ext cx="1224136" cy="10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:\Z 其他\新建文件夹01\0000\7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1" y="4610094"/>
            <a:ext cx="1217305" cy="194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19" y="4666888"/>
            <a:ext cx="1584176" cy="199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32"/>
          <p:cNvSpPr txBox="1"/>
          <p:nvPr/>
        </p:nvSpPr>
        <p:spPr>
          <a:xfrm>
            <a:off x="2953807" y="1540334"/>
            <a:ext cx="6257453" cy="130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solidFill>
                  <a:srgbClr val="5FA080"/>
                </a:solidFill>
                <a:latin typeface="Lato Black" pitchFamily="34" charset="0"/>
                <a:ea typeface="微软雅黑" panose="020B0503020204020204" pitchFamily="34" charset="-122"/>
              </a:rPr>
              <a:t>PART 3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 Black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941">
            <a:off x="4130961" y="5236938"/>
            <a:ext cx="2111958" cy="16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Z 其他\新建文件夹01\0000\8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50" y="4895819"/>
            <a:ext cx="1460223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H:\Z 其他\新建文件夹01\0000\81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84" y="4680284"/>
            <a:ext cx="1329470" cy="17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H:\Z 其他\新建文件夹01\0000\7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212" y="4402061"/>
            <a:ext cx="2860485" cy="22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493076"/>
            <a:ext cx="1242295" cy="15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:\Z 其他\新建文件夹01\0000\70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12">
            <a:off x="10484434" y="424583"/>
            <a:ext cx="1071305" cy="9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H:\Z 其他\新建文件夹01\0000\7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87" y="2994772"/>
            <a:ext cx="876908" cy="7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1"/>
          <p:cNvSpPr/>
          <p:nvPr/>
        </p:nvSpPr>
        <p:spPr>
          <a:xfrm rot="20851833">
            <a:off x="2311478" y="1168699"/>
            <a:ext cx="1171304" cy="443688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21186594">
            <a:off x="8235082" y="1908929"/>
            <a:ext cx="1367507" cy="343062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21186594">
            <a:off x="3099912" y="3256517"/>
            <a:ext cx="983789" cy="246800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1333" r="83461" b="57924"/>
          <a:stretch/>
        </p:blipFill>
        <p:spPr bwMode="auto">
          <a:xfrm>
            <a:off x="5068337" y="3483691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t="5682" r="69267" b="53575"/>
          <a:stretch/>
        </p:blipFill>
        <p:spPr bwMode="auto">
          <a:xfrm>
            <a:off x="2161719" y="3726372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3191" r="54012" b="56066"/>
          <a:stretch/>
        </p:blipFill>
        <p:spPr bwMode="auto">
          <a:xfrm>
            <a:off x="9060288" y="3379917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Z 其他\新建文件夹01\0000\405.png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342" y="117237"/>
            <a:ext cx="789334" cy="5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4439022" y="2916794"/>
            <a:ext cx="3307995" cy="0"/>
          </a:xfrm>
          <a:prstGeom prst="line">
            <a:avLst/>
          </a:prstGeom>
          <a:ln w="152400" cap="rnd" cmpd="dbl">
            <a:solidFill>
              <a:srgbClr val="5EA26E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6" descr="H:\Z 其他\新建文件夹01\0000\71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28320">
            <a:off x="717046" y="1367800"/>
            <a:ext cx="660242" cy="10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94242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609650" y="5543511"/>
            <a:ext cx="16107632" cy="2091683"/>
          </a:xfrm>
          <a:custGeom>
            <a:avLst/>
            <a:gdLst>
              <a:gd name="connsiteX0" fmla="*/ 1021032 w 16107632"/>
              <a:gd name="connsiteY0" fmla="*/ 1042565 h 2091683"/>
              <a:gd name="connsiteX1" fmla="*/ 1638549 w 16107632"/>
              <a:gd name="connsiteY1" fmla="*/ 9411 h 2091683"/>
              <a:gd name="connsiteX2" fmla="*/ 3075463 w 16107632"/>
              <a:gd name="connsiteY2" fmla="*/ 508175 h 2091683"/>
              <a:gd name="connsiteX3" fmla="*/ 4203619 w 16107632"/>
              <a:gd name="connsiteY3" fmla="*/ 104414 h 2091683"/>
              <a:gd name="connsiteX4" fmla="*/ 5141770 w 16107632"/>
              <a:gd name="connsiteY4" fmla="*/ 472549 h 2091683"/>
              <a:gd name="connsiteX5" fmla="*/ 6341178 w 16107632"/>
              <a:gd name="connsiteY5" fmla="*/ 128165 h 2091683"/>
              <a:gd name="connsiteX6" fmla="*/ 7659339 w 16107632"/>
              <a:gd name="connsiteY6" fmla="*/ 603178 h 2091683"/>
              <a:gd name="connsiteX7" fmla="*/ 8965625 w 16107632"/>
              <a:gd name="connsiteY7" fmla="*/ 246918 h 2091683"/>
              <a:gd name="connsiteX8" fmla="*/ 10200658 w 16107632"/>
              <a:gd name="connsiteY8" fmla="*/ 710055 h 2091683"/>
              <a:gd name="connsiteX9" fmla="*/ 11138809 w 16107632"/>
              <a:gd name="connsiteY9" fmla="*/ 211292 h 2091683"/>
              <a:gd name="connsiteX10" fmla="*/ 12171962 w 16107632"/>
              <a:gd name="connsiteY10" fmla="*/ 686305 h 2091683"/>
              <a:gd name="connsiteX11" fmla="*/ 13276367 w 16107632"/>
              <a:gd name="connsiteY11" fmla="*/ 223167 h 2091683"/>
              <a:gd name="connsiteX12" fmla="*/ 13858258 w 16107632"/>
              <a:gd name="connsiteY12" fmla="*/ 757557 h 2091683"/>
              <a:gd name="connsiteX13" fmla="*/ 14855786 w 16107632"/>
              <a:gd name="connsiteY13" fmla="*/ 282544 h 2091683"/>
              <a:gd name="connsiteX14" fmla="*/ 15105167 w 16107632"/>
              <a:gd name="connsiteY14" fmla="*/ 1909463 h 2091683"/>
              <a:gd name="connsiteX15" fmla="*/ 1080409 w 16107632"/>
              <a:gd name="connsiteY15" fmla="*/ 1956965 h 2091683"/>
              <a:gd name="connsiteX16" fmla="*/ 1021032 w 16107632"/>
              <a:gd name="connsiteY16" fmla="*/ 1042565 h 209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07632" h="2091683">
                <a:moveTo>
                  <a:pt x="1021032" y="1042565"/>
                </a:moveTo>
                <a:cubicBezTo>
                  <a:pt x="1114055" y="717973"/>
                  <a:pt x="1296144" y="98476"/>
                  <a:pt x="1638549" y="9411"/>
                </a:cubicBezTo>
                <a:cubicBezTo>
                  <a:pt x="1980954" y="-79654"/>
                  <a:pt x="2647951" y="492341"/>
                  <a:pt x="3075463" y="508175"/>
                </a:cubicBezTo>
                <a:cubicBezTo>
                  <a:pt x="3502975" y="524009"/>
                  <a:pt x="3859235" y="110352"/>
                  <a:pt x="4203619" y="104414"/>
                </a:cubicBezTo>
                <a:cubicBezTo>
                  <a:pt x="4548003" y="98476"/>
                  <a:pt x="4785510" y="468591"/>
                  <a:pt x="5141770" y="472549"/>
                </a:cubicBezTo>
                <a:cubicBezTo>
                  <a:pt x="5498030" y="476507"/>
                  <a:pt x="5921583" y="106394"/>
                  <a:pt x="6341178" y="128165"/>
                </a:cubicBezTo>
                <a:cubicBezTo>
                  <a:pt x="6760773" y="149936"/>
                  <a:pt x="7221931" y="583386"/>
                  <a:pt x="7659339" y="603178"/>
                </a:cubicBezTo>
                <a:cubicBezTo>
                  <a:pt x="8096747" y="622970"/>
                  <a:pt x="8542072" y="229105"/>
                  <a:pt x="8965625" y="246918"/>
                </a:cubicBezTo>
                <a:cubicBezTo>
                  <a:pt x="9389178" y="264731"/>
                  <a:pt x="9838461" y="715993"/>
                  <a:pt x="10200658" y="710055"/>
                </a:cubicBezTo>
                <a:cubicBezTo>
                  <a:pt x="10562855" y="704117"/>
                  <a:pt x="10810258" y="215250"/>
                  <a:pt x="11138809" y="211292"/>
                </a:cubicBezTo>
                <a:cubicBezTo>
                  <a:pt x="11467360" y="207334"/>
                  <a:pt x="11815702" y="684326"/>
                  <a:pt x="12171962" y="686305"/>
                </a:cubicBezTo>
                <a:cubicBezTo>
                  <a:pt x="12528222" y="688284"/>
                  <a:pt x="12995318" y="211292"/>
                  <a:pt x="13276367" y="223167"/>
                </a:cubicBezTo>
                <a:cubicBezTo>
                  <a:pt x="13557416" y="235042"/>
                  <a:pt x="13595022" y="747661"/>
                  <a:pt x="13858258" y="757557"/>
                </a:cubicBezTo>
                <a:cubicBezTo>
                  <a:pt x="14121494" y="767453"/>
                  <a:pt x="14647968" y="90560"/>
                  <a:pt x="14855786" y="282544"/>
                </a:cubicBezTo>
                <a:cubicBezTo>
                  <a:pt x="15063604" y="474528"/>
                  <a:pt x="17401063" y="1630393"/>
                  <a:pt x="15105167" y="1909463"/>
                </a:cubicBezTo>
                <a:cubicBezTo>
                  <a:pt x="12809271" y="2188533"/>
                  <a:pt x="3427765" y="2099469"/>
                  <a:pt x="1080409" y="1956965"/>
                </a:cubicBezTo>
                <a:cubicBezTo>
                  <a:pt x="-1266947" y="1814461"/>
                  <a:pt x="928009" y="1367157"/>
                  <a:pt x="1021032" y="1042565"/>
                </a:cubicBezTo>
                <a:close/>
              </a:path>
            </a:pathLst>
          </a:cu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-1427939" y="5874615"/>
            <a:ext cx="16107632" cy="2091683"/>
          </a:xfrm>
          <a:custGeom>
            <a:avLst/>
            <a:gdLst>
              <a:gd name="connsiteX0" fmla="*/ 1021032 w 16107632"/>
              <a:gd name="connsiteY0" fmla="*/ 1042565 h 2091683"/>
              <a:gd name="connsiteX1" fmla="*/ 1638549 w 16107632"/>
              <a:gd name="connsiteY1" fmla="*/ 9411 h 2091683"/>
              <a:gd name="connsiteX2" fmla="*/ 3075463 w 16107632"/>
              <a:gd name="connsiteY2" fmla="*/ 508175 h 2091683"/>
              <a:gd name="connsiteX3" fmla="*/ 4203619 w 16107632"/>
              <a:gd name="connsiteY3" fmla="*/ 104414 h 2091683"/>
              <a:gd name="connsiteX4" fmla="*/ 5141770 w 16107632"/>
              <a:gd name="connsiteY4" fmla="*/ 472549 h 2091683"/>
              <a:gd name="connsiteX5" fmla="*/ 6341178 w 16107632"/>
              <a:gd name="connsiteY5" fmla="*/ 128165 h 2091683"/>
              <a:gd name="connsiteX6" fmla="*/ 7659339 w 16107632"/>
              <a:gd name="connsiteY6" fmla="*/ 603178 h 2091683"/>
              <a:gd name="connsiteX7" fmla="*/ 8965625 w 16107632"/>
              <a:gd name="connsiteY7" fmla="*/ 246918 h 2091683"/>
              <a:gd name="connsiteX8" fmla="*/ 10200658 w 16107632"/>
              <a:gd name="connsiteY8" fmla="*/ 710055 h 2091683"/>
              <a:gd name="connsiteX9" fmla="*/ 11138809 w 16107632"/>
              <a:gd name="connsiteY9" fmla="*/ 211292 h 2091683"/>
              <a:gd name="connsiteX10" fmla="*/ 12171962 w 16107632"/>
              <a:gd name="connsiteY10" fmla="*/ 686305 h 2091683"/>
              <a:gd name="connsiteX11" fmla="*/ 13276367 w 16107632"/>
              <a:gd name="connsiteY11" fmla="*/ 223167 h 2091683"/>
              <a:gd name="connsiteX12" fmla="*/ 13858258 w 16107632"/>
              <a:gd name="connsiteY12" fmla="*/ 757557 h 2091683"/>
              <a:gd name="connsiteX13" fmla="*/ 14855786 w 16107632"/>
              <a:gd name="connsiteY13" fmla="*/ 282544 h 2091683"/>
              <a:gd name="connsiteX14" fmla="*/ 15105167 w 16107632"/>
              <a:gd name="connsiteY14" fmla="*/ 1909463 h 2091683"/>
              <a:gd name="connsiteX15" fmla="*/ 1080409 w 16107632"/>
              <a:gd name="connsiteY15" fmla="*/ 1956965 h 2091683"/>
              <a:gd name="connsiteX16" fmla="*/ 1021032 w 16107632"/>
              <a:gd name="connsiteY16" fmla="*/ 1042565 h 209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07632" h="2091683">
                <a:moveTo>
                  <a:pt x="1021032" y="1042565"/>
                </a:moveTo>
                <a:cubicBezTo>
                  <a:pt x="1114055" y="717973"/>
                  <a:pt x="1296144" y="98476"/>
                  <a:pt x="1638549" y="9411"/>
                </a:cubicBezTo>
                <a:cubicBezTo>
                  <a:pt x="1980954" y="-79654"/>
                  <a:pt x="2647951" y="492341"/>
                  <a:pt x="3075463" y="508175"/>
                </a:cubicBezTo>
                <a:cubicBezTo>
                  <a:pt x="3502975" y="524009"/>
                  <a:pt x="3859235" y="110352"/>
                  <a:pt x="4203619" y="104414"/>
                </a:cubicBezTo>
                <a:cubicBezTo>
                  <a:pt x="4548003" y="98476"/>
                  <a:pt x="4785510" y="468591"/>
                  <a:pt x="5141770" y="472549"/>
                </a:cubicBezTo>
                <a:cubicBezTo>
                  <a:pt x="5498030" y="476507"/>
                  <a:pt x="5921583" y="106394"/>
                  <a:pt x="6341178" y="128165"/>
                </a:cubicBezTo>
                <a:cubicBezTo>
                  <a:pt x="6760773" y="149936"/>
                  <a:pt x="7221931" y="583386"/>
                  <a:pt x="7659339" y="603178"/>
                </a:cubicBezTo>
                <a:cubicBezTo>
                  <a:pt x="8096747" y="622970"/>
                  <a:pt x="8542072" y="229105"/>
                  <a:pt x="8965625" y="246918"/>
                </a:cubicBezTo>
                <a:cubicBezTo>
                  <a:pt x="9389178" y="264731"/>
                  <a:pt x="9838461" y="715993"/>
                  <a:pt x="10200658" y="710055"/>
                </a:cubicBezTo>
                <a:cubicBezTo>
                  <a:pt x="10562855" y="704117"/>
                  <a:pt x="10810258" y="215250"/>
                  <a:pt x="11138809" y="211292"/>
                </a:cubicBezTo>
                <a:cubicBezTo>
                  <a:pt x="11467360" y="207334"/>
                  <a:pt x="11815702" y="684326"/>
                  <a:pt x="12171962" y="686305"/>
                </a:cubicBezTo>
                <a:cubicBezTo>
                  <a:pt x="12528222" y="688284"/>
                  <a:pt x="12995318" y="211292"/>
                  <a:pt x="13276367" y="223167"/>
                </a:cubicBezTo>
                <a:cubicBezTo>
                  <a:pt x="13557416" y="235042"/>
                  <a:pt x="13595022" y="747661"/>
                  <a:pt x="13858258" y="757557"/>
                </a:cubicBezTo>
                <a:cubicBezTo>
                  <a:pt x="14121494" y="767453"/>
                  <a:pt x="14647968" y="90560"/>
                  <a:pt x="14855786" y="282544"/>
                </a:cubicBezTo>
                <a:cubicBezTo>
                  <a:pt x="15063604" y="474528"/>
                  <a:pt x="17401063" y="1630393"/>
                  <a:pt x="15105167" y="1909463"/>
                </a:cubicBezTo>
                <a:cubicBezTo>
                  <a:pt x="12809271" y="2188533"/>
                  <a:pt x="3427765" y="2099469"/>
                  <a:pt x="1080409" y="1956965"/>
                </a:cubicBezTo>
                <a:cubicBezTo>
                  <a:pt x="-1266947" y="1814461"/>
                  <a:pt x="928009" y="1367157"/>
                  <a:pt x="1021032" y="1042565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671231984"/>
              </p:ext>
            </p:extLst>
          </p:nvPr>
        </p:nvGraphicFramePr>
        <p:xfrm>
          <a:off x="2862752" y="1349848"/>
          <a:ext cx="6501010" cy="4285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任意多边形 19"/>
          <p:cNvSpPr/>
          <p:nvPr/>
        </p:nvSpPr>
        <p:spPr>
          <a:xfrm>
            <a:off x="7463358" y="4722459"/>
            <a:ext cx="927342" cy="536471"/>
          </a:xfrm>
          <a:custGeom>
            <a:avLst/>
            <a:gdLst>
              <a:gd name="connsiteX0" fmla="*/ 415737 w 933615"/>
              <a:gd name="connsiteY0" fmla="*/ 8364 h 2136376"/>
              <a:gd name="connsiteX1" fmla="*/ 320734 w 933615"/>
              <a:gd name="connsiteY1" fmla="*/ 91491 h 2136376"/>
              <a:gd name="connsiteX2" fmla="*/ 914500 w 933615"/>
              <a:gd name="connsiteY2" fmla="*/ 661507 h 2136376"/>
              <a:gd name="connsiteX3" fmla="*/ 100 w 933615"/>
              <a:gd name="connsiteY3" fmla="*/ 1433403 h 2136376"/>
              <a:gd name="connsiteX4" fmla="*/ 855124 w 933615"/>
              <a:gd name="connsiteY4" fmla="*/ 2074670 h 2136376"/>
              <a:gd name="connsiteX5" fmla="*/ 843248 w 933615"/>
              <a:gd name="connsiteY5" fmla="*/ 2074670 h 213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3615" h="2136376">
                <a:moveTo>
                  <a:pt x="415737" y="8364"/>
                </a:moveTo>
                <a:cubicBezTo>
                  <a:pt x="326672" y="-4501"/>
                  <a:pt x="237607" y="-17366"/>
                  <a:pt x="320734" y="91491"/>
                </a:cubicBezTo>
                <a:cubicBezTo>
                  <a:pt x="403861" y="200348"/>
                  <a:pt x="967939" y="437855"/>
                  <a:pt x="914500" y="661507"/>
                </a:cubicBezTo>
                <a:cubicBezTo>
                  <a:pt x="861061" y="885159"/>
                  <a:pt x="9996" y="1197876"/>
                  <a:pt x="100" y="1433403"/>
                </a:cubicBezTo>
                <a:cubicBezTo>
                  <a:pt x="-9796" y="1668930"/>
                  <a:pt x="714599" y="1967792"/>
                  <a:pt x="855124" y="2074670"/>
                </a:cubicBezTo>
                <a:cubicBezTo>
                  <a:pt x="995649" y="2181548"/>
                  <a:pt x="919448" y="2128109"/>
                  <a:pt x="843248" y="2074670"/>
                </a:cubicBezTo>
              </a:path>
            </a:pathLst>
          </a:custGeom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Lato" pitchFamily="34" charset="0"/>
            </a:endParaRPr>
          </a:p>
        </p:txBody>
      </p:sp>
      <p:pic>
        <p:nvPicPr>
          <p:cNvPr id="21" name="Picture 2" descr="H:\Z 其他\新建文件夹01\0000\40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714" y="-1457536"/>
            <a:ext cx="782340" cy="57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 descr="H:\Z 其他\新建文件夹01\0000\7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H:\Z 其他\新建文件夹01\0000\81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82" y="2257869"/>
            <a:ext cx="1944216" cy="248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环形箭头 3"/>
          <p:cNvSpPr/>
          <p:nvPr/>
        </p:nvSpPr>
        <p:spPr>
          <a:xfrm>
            <a:off x="1833509" y="1580637"/>
            <a:ext cx="1773444" cy="1354463"/>
          </a:xfrm>
          <a:prstGeom prst="circular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9" name="Picture 5" descr="C:\Users\0127855\Desktop\0000\411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2382">
            <a:off x="275757" y="2478392"/>
            <a:ext cx="1003170" cy="115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H:\Z 其他\新建文件夹01\0000\81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133" y="164952"/>
            <a:ext cx="1129793" cy="14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:\Z 其他\新建文件夹01\0000\81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120" y="3759846"/>
            <a:ext cx="1129793" cy="14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H:\Z 其他\新建文件夹01\0000\716.png"/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580" y="-321222"/>
            <a:ext cx="2392948" cy="186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H:\Z 其他\新建文件夹01\0000\716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373" y="1431078"/>
            <a:ext cx="2254789" cy="175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:\Z 其他\新建文件夹01\0000\716.png"/>
          <p:cNvPicPr>
            <a:picLocks noChangeAspect="1" noChangeArrowheads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05" y="-474237"/>
            <a:ext cx="2074502" cy="161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 rot="20887388">
            <a:off x="155899" y="424850"/>
            <a:ext cx="821662" cy="160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7" y="78961"/>
            <a:ext cx="842105" cy="73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H:\Z 其他\新建文件夹01\0000\813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50" y="4895819"/>
            <a:ext cx="1460223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9" t="38149" r="66545" b="21108"/>
          <a:stretch/>
        </p:blipFill>
        <p:spPr bwMode="auto">
          <a:xfrm>
            <a:off x="9419100" y="1103982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36597" r="55338" b="22660"/>
          <a:stretch/>
        </p:blipFill>
        <p:spPr bwMode="auto">
          <a:xfrm>
            <a:off x="598476" y="515236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9" t="38275" r="19325" b="20982"/>
          <a:stretch/>
        </p:blipFill>
        <p:spPr bwMode="auto">
          <a:xfrm rot="20399133">
            <a:off x="1341912" y="-144716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任意多边形 39"/>
          <p:cNvSpPr/>
          <p:nvPr/>
        </p:nvSpPr>
        <p:spPr>
          <a:xfrm>
            <a:off x="-1105594" y="6092637"/>
            <a:ext cx="16107632" cy="2091683"/>
          </a:xfrm>
          <a:custGeom>
            <a:avLst/>
            <a:gdLst>
              <a:gd name="connsiteX0" fmla="*/ 1021032 w 16107632"/>
              <a:gd name="connsiteY0" fmla="*/ 1042565 h 2091683"/>
              <a:gd name="connsiteX1" fmla="*/ 1638549 w 16107632"/>
              <a:gd name="connsiteY1" fmla="*/ 9411 h 2091683"/>
              <a:gd name="connsiteX2" fmla="*/ 3075463 w 16107632"/>
              <a:gd name="connsiteY2" fmla="*/ 508175 h 2091683"/>
              <a:gd name="connsiteX3" fmla="*/ 4203619 w 16107632"/>
              <a:gd name="connsiteY3" fmla="*/ 104414 h 2091683"/>
              <a:gd name="connsiteX4" fmla="*/ 5141770 w 16107632"/>
              <a:gd name="connsiteY4" fmla="*/ 472549 h 2091683"/>
              <a:gd name="connsiteX5" fmla="*/ 6341178 w 16107632"/>
              <a:gd name="connsiteY5" fmla="*/ 128165 h 2091683"/>
              <a:gd name="connsiteX6" fmla="*/ 7659339 w 16107632"/>
              <a:gd name="connsiteY6" fmla="*/ 603178 h 2091683"/>
              <a:gd name="connsiteX7" fmla="*/ 8965625 w 16107632"/>
              <a:gd name="connsiteY7" fmla="*/ 246918 h 2091683"/>
              <a:gd name="connsiteX8" fmla="*/ 10200658 w 16107632"/>
              <a:gd name="connsiteY8" fmla="*/ 710055 h 2091683"/>
              <a:gd name="connsiteX9" fmla="*/ 11138809 w 16107632"/>
              <a:gd name="connsiteY9" fmla="*/ 211292 h 2091683"/>
              <a:gd name="connsiteX10" fmla="*/ 12171962 w 16107632"/>
              <a:gd name="connsiteY10" fmla="*/ 686305 h 2091683"/>
              <a:gd name="connsiteX11" fmla="*/ 13276367 w 16107632"/>
              <a:gd name="connsiteY11" fmla="*/ 223167 h 2091683"/>
              <a:gd name="connsiteX12" fmla="*/ 13858258 w 16107632"/>
              <a:gd name="connsiteY12" fmla="*/ 757557 h 2091683"/>
              <a:gd name="connsiteX13" fmla="*/ 14855786 w 16107632"/>
              <a:gd name="connsiteY13" fmla="*/ 282544 h 2091683"/>
              <a:gd name="connsiteX14" fmla="*/ 15105167 w 16107632"/>
              <a:gd name="connsiteY14" fmla="*/ 1909463 h 2091683"/>
              <a:gd name="connsiteX15" fmla="*/ 1080409 w 16107632"/>
              <a:gd name="connsiteY15" fmla="*/ 1956965 h 2091683"/>
              <a:gd name="connsiteX16" fmla="*/ 1021032 w 16107632"/>
              <a:gd name="connsiteY16" fmla="*/ 1042565 h 2091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07632" h="2091683">
                <a:moveTo>
                  <a:pt x="1021032" y="1042565"/>
                </a:moveTo>
                <a:cubicBezTo>
                  <a:pt x="1114055" y="717973"/>
                  <a:pt x="1296144" y="98476"/>
                  <a:pt x="1638549" y="9411"/>
                </a:cubicBezTo>
                <a:cubicBezTo>
                  <a:pt x="1980954" y="-79654"/>
                  <a:pt x="2647951" y="492341"/>
                  <a:pt x="3075463" y="508175"/>
                </a:cubicBezTo>
                <a:cubicBezTo>
                  <a:pt x="3502975" y="524009"/>
                  <a:pt x="3859235" y="110352"/>
                  <a:pt x="4203619" y="104414"/>
                </a:cubicBezTo>
                <a:cubicBezTo>
                  <a:pt x="4548003" y="98476"/>
                  <a:pt x="4785510" y="468591"/>
                  <a:pt x="5141770" y="472549"/>
                </a:cubicBezTo>
                <a:cubicBezTo>
                  <a:pt x="5498030" y="476507"/>
                  <a:pt x="5921583" y="106394"/>
                  <a:pt x="6341178" y="128165"/>
                </a:cubicBezTo>
                <a:cubicBezTo>
                  <a:pt x="6760773" y="149936"/>
                  <a:pt x="7221931" y="583386"/>
                  <a:pt x="7659339" y="603178"/>
                </a:cubicBezTo>
                <a:cubicBezTo>
                  <a:pt x="8096747" y="622970"/>
                  <a:pt x="8542072" y="229105"/>
                  <a:pt x="8965625" y="246918"/>
                </a:cubicBezTo>
                <a:cubicBezTo>
                  <a:pt x="9389178" y="264731"/>
                  <a:pt x="9838461" y="715993"/>
                  <a:pt x="10200658" y="710055"/>
                </a:cubicBezTo>
                <a:cubicBezTo>
                  <a:pt x="10562855" y="704117"/>
                  <a:pt x="10810258" y="215250"/>
                  <a:pt x="11138809" y="211292"/>
                </a:cubicBezTo>
                <a:cubicBezTo>
                  <a:pt x="11467360" y="207334"/>
                  <a:pt x="11815702" y="684326"/>
                  <a:pt x="12171962" y="686305"/>
                </a:cubicBezTo>
                <a:cubicBezTo>
                  <a:pt x="12528222" y="688284"/>
                  <a:pt x="12995318" y="211292"/>
                  <a:pt x="13276367" y="223167"/>
                </a:cubicBezTo>
                <a:cubicBezTo>
                  <a:pt x="13557416" y="235042"/>
                  <a:pt x="13595022" y="747661"/>
                  <a:pt x="13858258" y="757557"/>
                </a:cubicBezTo>
                <a:cubicBezTo>
                  <a:pt x="14121494" y="767453"/>
                  <a:pt x="14647968" y="90560"/>
                  <a:pt x="14855786" y="282544"/>
                </a:cubicBezTo>
                <a:cubicBezTo>
                  <a:pt x="15063604" y="474528"/>
                  <a:pt x="17401063" y="1630393"/>
                  <a:pt x="15105167" y="1909463"/>
                </a:cubicBezTo>
                <a:cubicBezTo>
                  <a:pt x="12809271" y="2188533"/>
                  <a:pt x="3427765" y="2099469"/>
                  <a:pt x="1080409" y="1956965"/>
                </a:cubicBezTo>
                <a:cubicBezTo>
                  <a:pt x="-1266947" y="1814461"/>
                  <a:pt x="928009" y="1367157"/>
                  <a:pt x="1021032" y="1042565"/>
                </a:cubicBezTo>
                <a:close/>
              </a:path>
            </a:pathLst>
          </a:cu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7716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20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9" t="7238" r="21011" b="24873"/>
          <a:stretch/>
        </p:blipFill>
        <p:spPr>
          <a:xfrm>
            <a:off x="533352" y="1902782"/>
            <a:ext cx="3822704" cy="2243976"/>
          </a:xfrm>
          <a:prstGeom prst="rect">
            <a:avLst/>
          </a:prstGeom>
        </p:spPr>
      </p:pic>
      <p:sp>
        <p:nvSpPr>
          <p:cNvPr id="133" name="Freeform 759"/>
          <p:cNvSpPr/>
          <p:nvPr/>
        </p:nvSpPr>
        <p:spPr bwMode="auto">
          <a:xfrm rot="2615291">
            <a:off x="6812252" y="3859612"/>
            <a:ext cx="274587" cy="245826"/>
          </a:xfrm>
          <a:custGeom>
            <a:avLst/>
            <a:gdLst>
              <a:gd name="T0" fmla="*/ 11 w 20"/>
              <a:gd name="T1" fmla="*/ 2 h 13"/>
              <a:gd name="T2" fmla="*/ 1 w 20"/>
              <a:gd name="T3" fmla="*/ 2 h 13"/>
              <a:gd name="T4" fmla="*/ 4 w 20"/>
              <a:gd name="T5" fmla="*/ 9 h 13"/>
              <a:gd name="T6" fmla="*/ 13 w 20"/>
              <a:gd name="T7" fmla="*/ 12 h 13"/>
              <a:gd name="T8" fmla="*/ 11 w 20"/>
              <a:gd name="T9" fmla="*/ 2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" h="13">
                <a:moveTo>
                  <a:pt x="11" y="2"/>
                </a:moveTo>
                <a:cubicBezTo>
                  <a:pt x="8" y="0"/>
                  <a:pt x="4" y="2"/>
                  <a:pt x="1" y="2"/>
                </a:cubicBezTo>
                <a:cubicBezTo>
                  <a:pt x="0" y="2"/>
                  <a:pt x="4" y="9"/>
                  <a:pt x="4" y="9"/>
                </a:cubicBezTo>
                <a:cubicBezTo>
                  <a:pt x="6" y="11"/>
                  <a:pt x="10" y="13"/>
                  <a:pt x="13" y="12"/>
                </a:cubicBezTo>
                <a:cubicBezTo>
                  <a:pt x="20" y="11"/>
                  <a:pt x="15" y="4"/>
                  <a:pt x="11" y="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latin typeface="Lato" pitchFamily="34" charset="0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5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094590" y="2417051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STEP 1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15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01729" y="2878335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9" t="7238" r="21011" b="24873"/>
          <a:stretch/>
        </p:blipFill>
        <p:spPr>
          <a:xfrm>
            <a:off x="4381428" y="3058026"/>
            <a:ext cx="3822704" cy="2243976"/>
          </a:xfrm>
          <a:prstGeom prst="rect">
            <a:avLst/>
          </a:prstGeom>
        </p:spPr>
      </p:pic>
      <p:sp>
        <p:nvSpPr>
          <p:cNvPr id="15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994007" y="3491934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STEP 2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15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749805" y="4033579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9" t="7238" r="21011" b="24873"/>
          <a:stretch/>
        </p:blipFill>
        <p:spPr>
          <a:xfrm>
            <a:off x="8204132" y="1902782"/>
            <a:ext cx="3822704" cy="2243976"/>
          </a:xfrm>
          <a:prstGeom prst="rect">
            <a:avLst/>
          </a:prstGeom>
        </p:spPr>
      </p:pic>
      <p:sp>
        <p:nvSpPr>
          <p:cNvPr id="15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816711" y="2336690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STEP 3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15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572509" y="2878335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4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6" descr="H:\Z 其他\新建文件夹01\0000\7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" descr="H:\Z 其他\新建文件夹01\0000\7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222" y="2003222"/>
            <a:ext cx="1326524" cy="103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66" y="4146758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5" descr="H:\Z 其他\新建文件夹01\0000\7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436" y="4378986"/>
            <a:ext cx="1001389" cy="16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90" y="4222300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24" y="4943151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9247231" y="5315328"/>
            <a:ext cx="1805170" cy="9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58" y="5369388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526" y="1269554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004" y="670390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323" y="1290842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9761500" y="2716848"/>
            <a:ext cx="1805170" cy="9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798" y="4857937"/>
            <a:ext cx="905663" cy="114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:\Z 其他\新建文件夹01\0000\81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750" y="427059"/>
            <a:ext cx="834800" cy="106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7" descr="H:\Z 其他\新建文件夹01\0000\81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85" y="5279374"/>
            <a:ext cx="760049" cy="97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5" descr="H:\Z 其他\新建文件夹01\0000\814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17" y="216214"/>
            <a:ext cx="710212" cy="90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43104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50" grpId="0"/>
      <p:bldP spid="151" grpId="0"/>
      <p:bldP spid="155" grpId="0"/>
      <p:bldP spid="156" grpId="0"/>
      <p:bldP spid="158" grpId="0"/>
      <p:bldP spid="1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0127855\Desktop\0000\809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 r="60051" b="35458"/>
          <a:stretch/>
        </p:blipFill>
        <p:spPr bwMode="auto">
          <a:xfrm>
            <a:off x="1450459" y="3987995"/>
            <a:ext cx="1041655" cy="14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0127855\Desktop\0000\80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1" t="16203" r="9102" b="23802"/>
          <a:stretch/>
        </p:blipFill>
        <p:spPr bwMode="auto">
          <a:xfrm>
            <a:off x="6671270" y="1484675"/>
            <a:ext cx="1138463" cy="13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0127855\Desktop\0000\807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1" b="27207"/>
          <a:stretch/>
        </p:blipFill>
        <p:spPr bwMode="auto">
          <a:xfrm>
            <a:off x="6692103" y="3801608"/>
            <a:ext cx="1419327" cy="16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0127855\Desktop\0000\808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21495" r="56162"/>
          <a:stretch/>
        </p:blipFill>
        <p:spPr bwMode="auto">
          <a:xfrm>
            <a:off x="1162428" y="1484676"/>
            <a:ext cx="1126845" cy="17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 8"/>
          <p:cNvSpPr/>
          <p:nvPr/>
        </p:nvSpPr>
        <p:spPr>
          <a:xfrm>
            <a:off x="2678892" y="2019490"/>
            <a:ext cx="2690695" cy="15953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5400" cap="rnd">
            <a:solidFill>
              <a:srgbClr val="FFC000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8068976" y="2043410"/>
            <a:ext cx="2690695" cy="15953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5400" cap="rnd">
            <a:solidFill>
              <a:schemeClr val="accent4">
                <a:lumMod val="40000"/>
                <a:lumOff val="6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140984" y="4476872"/>
            <a:ext cx="2690695" cy="15953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5400" cap="rnd">
            <a:solidFill>
              <a:srgbClr val="83BB3F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881860" y="4611778"/>
            <a:ext cx="2690695" cy="15953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5400" cap="rnd">
            <a:solidFill>
              <a:schemeClr val="accent1">
                <a:lumMod val="40000"/>
                <a:lumOff val="60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514930" y="2163506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/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1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752322" y="1568385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1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898710" y="2161110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/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1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136102" y="1565989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750900" y="4683786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/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1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988292" y="4088665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1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991585" y="4611778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/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2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228977" y="4016657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272679" y="1809563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FCC99"/>
                </a:solidFill>
                <a:latin typeface="Lato Black" pitchFamily="34" charset="0"/>
              </a:rPr>
              <a:t>1</a:t>
            </a:r>
            <a:endParaRPr lang="zh-CN" altLang="en-US" sz="4000" dirty="0">
              <a:solidFill>
                <a:srgbClr val="FFCC99"/>
              </a:solidFill>
              <a:latin typeface="Lato Black" pitchFamily="34" charset="0"/>
            </a:endParaRPr>
          </a:p>
        </p:txBody>
      </p:sp>
      <p:sp>
        <p:nvSpPr>
          <p:cNvPr id="2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6764091" y="1809563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4">
                    <a:lumMod val="40000"/>
                    <a:lumOff val="60000"/>
                  </a:schemeClr>
                </a:solidFill>
                <a:latin typeface="Lato Black" pitchFamily="34" charset="0"/>
              </a:rPr>
              <a:t>2</a:t>
            </a:r>
            <a:endParaRPr lang="zh-CN" altLang="en-US" sz="4000" dirty="0">
              <a:solidFill>
                <a:schemeClr val="accent4">
                  <a:lumMod val="40000"/>
                  <a:lumOff val="60000"/>
                </a:schemeClr>
              </a:solidFill>
              <a:latin typeface="Lato Black" pitchFamily="34" charset="0"/>
            </a:endParaRPr>
          </a:p>
        </p:txBody>
      </p:sp>
      <p:sp>
        <p:nvSpPr>
          <p:cNvPr id="2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6836099" y="4416767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Lato Black" pitchFamily="34" charset="0"/>
              </a:rPr>
              <a:t>4</a:t>
            </a:r>
            <a:endParaRPr lang="zh-CN" alt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Lato Black" pitchFamily="34" charset="0"/>
            </a:endParaRPr>
          </a:p>
        </p:txBody>
      </p:sp>
      <p:sp>
        <p:nvSpPr>
          <p:cNvPr id="2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520236" y="4416767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Lato Black" pitchFamily="34" charset="0"/>
              </a:rPr>
              <a:t>3</a:t>
            </a:r>
            <a:endParaRPr lang="zh-CN" altLang="en-US" sz="4000" dirty="0">
              <a:solidFill>
                <a:schemeClr val="accent5">
                  <a:lumMod val="60000"/>
                  <a:lumOff val="40000"/>
                </a:schemeClr>
              </a:solidFill>
              <a:latin typeface="Lato Black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 descr="H:\Z 其他\新建文件夹01\0000\7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H:\Z 其他\新建文件夹01\0000\74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3212">
            <a:off x="9176475" y="5500332"/>
            <a:ext cx="1689507" cy="8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H:\Z 其他\新建文件夹01\0000\71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8978">
            <a:off x="5256967" y="4898315"/>
            <a:ext cx="1836028" cy="142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7" descr="H:\Z 其他\新建文件夹01\0000\720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4" y="5391672"/>
            <a:ext cx="1404642" cy="9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C:\Users\0127855\Desktop\0000\808.png"/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21495" r="56162"/>
          <a:stretch/>
        </p:blipFill>
        <p:spPr bwMode="auto">
          <a:xfrm>
            <a:off x="1209146" y="1552548"/>
            <a:ext cx="1126845" cy="177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0127855\Desktop\0000\809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 r="60051" b="35458"/>
          <a:stretch/>
        </p:blipFill>
        <p:spPr bwMode="auto">
          <a:xfrm>
            <a:off x="1471601" y="4046347"/>
            <a:ext cx="1041655" cy="145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Users\0127855\Desktop\0000\806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1" t="16203" r="9102" b="23802"/>
          <a:stretch/>
        </p:blipFill>
        <p:spPr bwMode="auto">
          <a:xfrm>
            <a:off x="6721779" y="1498417"/>
            <a:ext cx="1138463" cy="13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C:\Users\0127855\Desktop\0000\807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1" b="27207"/>
          <a:stretch/>
        </p:blipFill>
        <p:spPr bwMode="auto">
          <a:xfrm>
            <a:off x="6716775" y="3859960"/>
            <a:ext cx="1419327" cy="164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C:\Users\0127855\Desktop\0000\507.png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3" t="27799" r="4000" b="46831"/>
          <a:stretch/>
        </p:blipFill>
        <p:spPr bwMode="auto">
          <a:xfrm rot="21250159">
            <a:off x="91321" y="618860"/>
            <a:ext cx="873418" cy="4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C:\Users\0127855\Desktop\0000\507.png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3" t="27799" r="4000" b="46831"/>
          <a:stretch/>
        </p:blipFill>
        <p:spPr bwMode="auto">
          <a:xfrm>
            <a:off x="1737688" y="104302"/>
            <a:ext cx="873418" cy="4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C:\Users\0127855\Desktop\0000\507.png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3" t="27799" r="4000" b="46831"/>
          <a:stretch/>
        </p:blipFill>
        <p:spPr bwMode="auto">
          <a:xfrm rot="998768">
            <a:off x="8666223" y="92441"/>
            <a:ext cx="873418" cy="4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C:\Users\0127855\Desktop\0000\507.png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03" t="27799" r="4000" b="46831"/>
          <a:stretch/>
        </p:blipFill>
        <p:spPr bwMode="auto">
          <a:xfrm rot="1342121">
            <a:off x="10765548" y="428467"/>
            <a:ext cx="873418" cy="4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0" y="4534947"/>
            <a:ext cx="777798" cy="98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:\Z 其他\新建文件夹01\0000\813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1702" y="4479998"/>
            <a:ext cx="996152" cy="127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7" descr="H:\Z 其他\新建文件夹01\0000\816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505" y="177319"/>
            <a:ext cx="918755" cy="117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H:\Z 其他\新建文件夹01\0000\814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42" y="1332775"/>
            <a:ext cx="823204" cy="105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1396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1195416" y="1364387"/>
            <a:ext cx="7229804" cy="4090549"/>
          </a:xfrm>
          <a:custGeom>
            <a:avLst/>
            <a:gdLst>
              <a:gd name="connsiteX0" fmla="*/ 0 w 7155717"/>
              <a:gd name="connsiteY0" fmla="*/ 2236110 h 4472220"/>
              <a:gd name="connsiteX1" fmla="*/ 3577859 w 7155717"/>
              <a:gd name="connsiteY1" fmla="*/ 0 h 4472220"/>
              <a:gd name="connsiteX2" fmla="*/ 7155718 w 7155717"/>
              <a:gd name="connsiteY2" fmla="*/ 2236110 h 4472220"/>
              <a:gd name="connsiteX3" fmla="*/ 3577859 w 7155717"/>
              <a:gd name="connsiteY3" fmla="*/ 4472220 h 4472220"/>
              <a:gd name="connsiteX4" fmla="*/ 0 w 7155717"/>
              <a:gd name="connsiteY4" fmla="*/ 2236110 h 4472220"/>
              <a:gd name="connsiteX0" fmla="*/ 163171 w 7318889"/>
              <a:gd name="connsiteY0" fmla="*/ 2320423 h 4556533"/>
              <a:gd name="connsiteX1" fmla="*/ 923938 w 7318889"/>
              <a:gd name="connsiteY1" fmla="*/ 648562 h 4556533"/>
              <a:gd name="connsiteX2" fmla="*/ 3741030 w 7318889"/>
              <a:gd name="connsiteY2" fmla="*/ 84313 h 4556533"/>
              <a:gd name="connsiteX3" fmla="*/ 7318889 w 7318889"/>
              <a:gd name="connsiteY3" fmla="*/ 2320423 h 4556533"/>
              <a:gd name="connsiteX4" fmla="*/ 3741030 w 7318889"/>
              <a:gd name="connsiteY4" fmla="*/ 4556533 h 4556533"/>
              <a:gd name="connsiteX5" fmla="*/ 163171 w 7318889"/>
              <a:gd name="connsiteY5" fmla="*/ 2320423 h 4556533"/>
              <a:gd name="connsiteX0" fmla="*/ 163171 w 7411395"/>
              <a:gd name="connsiteY0" fmla="*/ 2236110 h 4472220"/>
              <a:gd name="connsiteX1" fmla="*/ 923938 w 7411395"/>
              <a:gd name="connsiteY1" fmla="*/ 564249 h 4472220"/>
              <a:gd name="connsiteX2" fmla="*/ 3741030 w 7411395"/>
              <a:gd name="connsiteY2" fmla="*/ 0 h 4472220"/>
              <a:gd name="connsiteX3" fmla="*/ 6350961 w 7411395"/>
              <a:gd name="connsiteY3" fmla="*/ 564250 h 4472220"/>
              <a:gd name="connsiteX4" fmla="*/ 7318889 w 7411395"/>
              <a:gd name="connsiteY4" fmla="*/ 2236110 h 4472220"/>
              <a:gd name="connsiteX5" fmla="*/ 3741030 w 7411395"/>
              <a:gd name="connsiteY5" fmla="*/ 4472220 h 4472220"/>
              <a:gd name="connsiteX6" fmla="*/ 163171 w 7411395"/>
              <a:gd name="connsiteY6" fmla="*/ 2236110 h 4472220"/>
              <a:gd name="connsiteX0" fmla="*/ 163171 w 7450159"/>
              <a:gd name="connsiteY0" fmla="*/ 2236176 h 4472286"/>
              <a:gd name="connsiteX1" fmla="*/ 923938 w 7450159"/>
              <a:gd name="connsiteY1" fmla="*/ 564315 h 4472286"/>
              <a:gd name="connsiteX2" fmla="*/ 3741030 w 7450159"/>
              <a:gd name="connsiteY2" fmla="*/ 66 h 4472286"/>
              <a:gd name="connsiteX3" fmla="*/ 6671595 w 7450159"/>
              <a:gd name="connsiteY3" fmla="*/ 540565 h 4472286"/>
              <a:gd name="connsiteX4" fmla="*/ 7318889 w 7450159"/>
              <a:gd name="connsiteY4" fmla="*/ 2236176 h 4472286"/>
              <a:gd name="connsiteX5" fmla="*/ 3741030 w 7450159"/>
              <a:gd name="connsiteY5" fmla="*/ 4472286 h 4472286"/>
              <a:gd name="connsiteX6" fmla="*/ 163171 w 7450159"/>
              <a:gd name="connsiteY6" fmla="*/ 2236176 h 4472286"/>
              <a:gd name="connsiteX0" fmla="*/ 163171 w 7439250"/>
              <a:gd name="connsiteY0" fmla="*/ 2236602 h 4472712"/>
              <a:gd name="connsiteX1" fmla="*/ 923938 w 7439250"/>
              <a:gd name="connsiteY1" fmla="*/ 564741 h 4472712"/>
              <a:gd name="connsiteX2" fmla="*/ 3741030 w 7439250"/>
              <a:gd name="connsiteY2" fmla="*/ 492 h 4472712"/>
              <a:gd name="connsiteX3" fmla="*/ 6600343 w 7439250"/>
              <a:gd name="connsiteY3" fmla="*/ 635994 h 4472712"/>
              <a:gd name="connsiteX4" fmla="*/ 7318889 w 7439250"/>
              <a:gd name="connsiteY4" fmla="*/ 2236602 h 4472712"/>
              <a:gd name="connsiteX5" fmla="*/ 3741030 w 7439250"/>
              <a:gd name="connsiteY5" fmla="*/ 4472712 h 4472712"/>
              <a:gd name="connsiteX6" fmla="*/ 163171 w 7439250"/>
              <a:gd name="connsiteY6" fmla="*/ 2236602 h 4472712"/>
              <a:gd name="connsiteX0" fmla="*/ 3246 w 7279325"/>
              <a:gd name="connsiteY0" fmla="*/ 2236602 h 4519870"/>
              <a:gd name="connsiteX1" fmla="*/ 764013 w 7279325"/>
              <a:gd name="connsiteY1" fmla="*/ 564741 h 4519870"/>
              <a:gd name="connsiteX2" fmla="*/ 3581105 w 7279325"/>
              <a:gd name="connsiteY2" fmla="*/ 492 h 4519870"/>
              <a:gd name="connsiteX3" fmla="*/ 6440418 w 7279325"/>
              <a:gd name="connsiteY3" fmla="*/ 635994 h 4519870"/>
              <a:gd name="connsiteX4" fmla="*/ 7158964 w 7279325"/>
              <a:gd name="connsiteY4" fmla="*/ 2236602 h 4519870"/>
              <a:gd name="connsiteX5" fmla="*/ 3581105 w 7279325"/>
              <a:gd name="connsiteY5" fmla="*/ 4472712 h 4519870"/>
              <a:gd name="connsiteX6" fmla="*/ 954018 w 7279325"/>
              <a:gd name="connsiteY6" fmla="*/ 3640450 h 4519870"/>
              <a:gd name="connsiteX7" fmla="*/ 3246 w 7279325"/>
              <a:gd name="connsiteY7" fmla="*/ 2236602 h 4519870"/>
              <a:gd name="connsiteX0" fmla="*/ 3246 w 7229804"/>
              <a:gd name="connsiteY0" fmla="*/ 2236602 h 4478390"/>
              <a:gd name="connsiteX1" fmla="*/ 764013 w 7229804"/>
              <a:gd name="connsiteY1" fmla="*/ 564741 h 4478390"/>
              <a:gd name="connsiteX2" fmla="*/ 3581105 w 7229804"/>
              <a:gd name="connsiteY2" fmla="*/ 492 h 4478390"/>
              <a:gd name="connsiteX3" fmla="*/ 6440418 w 7229804"/>
              <a:gd name="connsiteY3" fmla="*/ 635994 h 4478390"/>
              <a:gd name="connsiteX4" fmla="*/ 7158964 w 7229804"/>
              <a:gd name="connsiteY4" fmla="*/ 2236602 h 4478390"/>
              <a:gd name="connsiteX5" fmla="*/ 5442890 w 7229804"/>
              <a:gd name="connsiteY5" fmla="*/ 3913583 h 4478390"/>
              <a:gd name="connsiteX6" fmla="*/ 3581105 w 7229804"/>
              <a:gd name="connsiteY6" fmla="*/ 4472712 h 4478390"/>
              <a:gd name="connsiteX7" fmla="*/ 954018 w 7229804"/>
              <a:gd name="connsiteY7" fmla="*/ 3640450 h 4478390"/>
              <a:gd name="connsiteX8" fmla="*/ 3246 w 7229804"/>
              <a:gd name="connsiteY8" fmla="*/ 2236602 h 4478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9804" h="4478390">
                <a:moveTo>
                  <a:pt x="3246" y="2236602"/>
                </a:moveTo>
                <a:cubicBezTo>
                  <a:pt x="-28421" y="1723984"/>
                  <a:pt x="167703" y="937426"/>
                  <a:pt x="764013" y="564741"/>
                </a:cubicBezTo>
                <a:cubicBezTo>
                  <a:pt x="1360323" y="192056"/>
                  <a:pt x="2635038" y="-11383"/>
                  <a:pt x="3581105" y="492"/>
                </a:cubicBezTo>
                <a:cubicBezTo>
                  <a:pt x="4527172" y="12367"/>
                  <a:pt x="5844108" y="263309"/>
                  <a:pt x="6440418" y="635994"/>
                </a:cubicBezTo>
                <a:cubicBezTo>
                  <a:pt x="7036728" y="1008679"/>
                  <a:pt x="7388554" y="1704192"/>
                  <a:pt x="7158964" y="2236602"/>
                </a:cubicBezTo>
                <a:cubicBezTo>
                  <a:pt x="6929374" y="2769012"/>
                  <a:pt x="6039200" y="3540898"/>
                  <a:pt x="5442890" y="3913583"/>
                </a:cubicBezTo>
                <a:cubicBezTo>
                  <a:pt x="4846580" y="4286268"/>
                  <a:pt x="4329250" y="4518234"/>
                  <a:pt x="3581105" y="4472712"/>
                </a:cubicBezTo>
                <a:cubicBezTo>
                  <a:pt x="2832960" y="4427190"/>
                  <a:pt x="1550328" y="4013135"/>
                  <a:pt x="954018" y="3640450"/>
                </a:cubicBezTo>
                <a:cubicBezTo>
                  <a:pt x="357708" y="3267765"/>
                  <a:pt x="34913" y="2749220"/>
                  <a:pt x="3246" y="2236602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>
            <a:off x="-434604" y="5202381"/>
            <a:ext cx="13055004" cy="1539731"/>
          </a:xfrm>
          <a:custGeom>
            <a:avLst/>
            <a:gdLst>
              <a:gd name="connsiteX0" fmla="*/ 0 w 13055004"/>
              <a:gd name="connsiteY0" fmla="*/ 902689 h 1686460"/>
              <a:gd name="connsiteX1" fmla="*/ 1603169 w 13055004"/>
              <a:gd name="connsiteY1" fmla="*/ 95167 h 1686460"/>
              <a:gd name="connsiteX2" fmla="*/ 2885704 w 13055004"/>
              <a:gd name="connsiteY2" fmla="*/ 831437 h 1686460"/>
              <a:gd name="connsiteX3" fmla="*/ 4441372 w 13055004"/>
              <a:gd name="connsiteY3" fmla="*/ 154543 h 1686460"/>
              <a:gd name="connsiteX4" fmla="*/ 5783283 w 13055004"/>
              <a:gd name="connsiteY4" fmla="*/ 878938 h 1686460"/>
              <a:gd name="connsiteX5" fmla="*/ 6840187 w 13055004"/>
              <a:gd name="connsiteY5" fmla="*/ 164 h 1686460"/>
              <a:gd name="connsiteX6" fmla="*/ 8562109 w 13055004"/>
              <a:gd name="connsiteY6" fmla="*/ 962065 h 1686460"/>
              <a:gd name="connsiteX7" fmla="*/ 9880270 w 13055004"/>
              <a:gd name="connsiteY7" fmla="*/ 261421 h 1686460"/>
              <a:gd name="connsiteX8" fmla="*/ 11542816 w 13055004"/>
              <a:gd name="connsiteY8" fmla="*/ 1187697 h 1686460"/>
              <a:gd name="connsiteX9" fmla="*/ 12599720 w 13055004"/>
              <a:gd name="connsiteY9" fmla="*/ 403925 h 1686460"/>
              <a:gd name="connsiteX10" fmla="*/ 12920353 w 13055004"/>
              <a:gd name="connsiteY10" fmla="*/ 1686460 h 16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55004" h="1686460">
                <a:moveTo>
                  <a:pt x="0" y="902689"/>
                </a:moveTo>
                <a:cubicBezTo>
                  <a:pt x="561109" y="504865"/>
                  <a:pt x="1122219" y="107042"/>
                  <a:pt x="1603169" y="95167"/>
                </a:cubicBezTo>
                <a:cubicBezTo>
                  <a:pt x="2084119" y="83292"/>
                  <a:pt x="2412670" y="821541"/>
                  <a:pt x="2885704" y="831437"/>
                </a:cubicBezTo>
                <a:cubicBezTo>
                  <a:pt x="3358738" y="841333"/>
                  <a:pt x="3958442" y="146626"/>
                  <a:pt x="4441372" y="154543"/>
                </a:cubicBezTo>
                <a:cubicBezTo>
                  <a:pt x="4924302" y="162460"/>
                  <a:pt x="5383481" y="904668"/>
                  <a:pt x="5783283" y="878938"/>
                </a:cubicBezTo>
                <a:cubicBezTo>
                  <a:pt x="6183085" y="853208"/>
                  <a:pt x="6377049" y="-13691"/>
                  <a:pt x="6840187" y="164"/>
                </a:cubicBezTo>
                <a:cubicBezTo>
                  <a:pt x="7303325" y="14019"/>
                  <a:pt x="8055429" y="918522"/>
                  <a:pt x="8562109" y="962065"/>
                </a:cubicBezTo>
                <a:cubicBezTo>
                  <a:pt x="9068789" y="1005608"/>
                  <a:pt x="9383486" y="223816"/>
                  <a:pt x="9880270" y="261421"/>
                </a:cubicBezTo>
                <a:cubicBezTo>
                  <a:pt x="10377054" y="299026"/>
                  <a:pt x="11089574" y="1163946"/>
                  <a:pt x="11542816" y="1187697"/>
                </a:cubicBezTo>
                <a:cubicBezTo>
                  <a:pt x="11996058" y="1211448"/>
                  <a:pt x="12370131" y="320798"/>
                  <a:pt x="12599720" y="403925"/>
                </a:cubicBezTo>
                <a:cubicBezTo>
                  <a:pt x="12829309" y="487052"/>
                  <a:pt x="13280571" y="1316346"/>
                  <a:pt x="12920353" y="1686460"/>
                </a:cubicBezTo>
              </a:path>
            </a:pathLst>
          </a:custGeom>
          <a:solidFill>
            <a:srgbClr val="88ACF4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4" descr="H:\Z 其他\新建文件夹01\0000\8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388" y="1981637"/>
            <a:ext cx="2874466" cy="367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:\Z 其他\新建文件夹01\0000\81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71" y="1985636"/>
            <a:ext cx="2874466" cy="367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H:\Z 其他\新建文件夹01\0000\81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00" y="2925738"/>
            <a:ext cx="2006035" cy="256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0127855\Desktop\000\未标题-2.png"/>
          <p:cNvPicPr>
            <a:picLocks noChangeAspect="1" noChangeArrowheads="1"/>
          </p:cNvPicPr>
          <p:nvPr/>
        </p:nvPicPr>
        <p:blipFill rotWithShape="1"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71"/>
          <a:stretch/>
        </p:blipFill>
        <p:spPr bwMode="auto">
          <a:xfrm>
            <a:off x="5471609" y="3721305"/>
            <a:ext cx="7590991" cy="223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任意多边形 13"/>
          <p:cNvSpPr/>
          <p:nvPr/>
        </p:nvSpPr>
        <p:spPr>
          <a:xfrm>
            <a:off x="-1127150" y="5323812"/>
            <a:ext cx="13055004" cy="1535776"/>
          </a:xfrm>
          <a:custGeom>
            <a:avLst/>
            <a:gdLst>
              <a:gd name="connsiteX0" fmla="*/ 0 w 13055004"/>
              <a:gd name="connsiteY0" fmla="*/ 902689 h 1686460"/>
              <a:gd name="connsiteX1" fmla="*/ 1603169 w 13055004"/>
              <a:gd name="connsiteY1" fmla="*/ 95167 h 1686460"/>
              <a:gd name="connsiteX2" fmla="*/ 2885704 w 13055004"/>
              <a:gd name="connsiteY2" fmla="*/ 831437 h 1686460"/>
              <a:gd name="connsiteX3" fmla="*/ 4441372 w 13055004"/>
              <a:gd name="connsiteY3" fmla="*/ 154543 h 1686460"/>
              <a:gd name="connsiteX4" fmla="*/ 5783283 w 13055004"/>
              <a:gd name="connsiteY4" fmla="*/ 878938 h 1686460"/>
              <a:gd name="connsiteX5" fmla="*/ 6840187 w 13055004"/>
              <a:gd name="connsiteY5" fmla="*/ 164 h 1686460"/>
              <a:gd name="connsiteX6" fmla="*/ 8562109 w 13055004"/>
              <a:gd name="connsiteY6" fmla="*/ 962065 h 1686460"/>
              <a:gd name="connsiteX7" fmla="*/ 9880270 w 13055004"/>
              <a:gd name="connsiteY7" fmla="*/ 261421 h 1686460"/>
              <a:gd name="connsiteX8" fmla="*/ 11542816 w 13055004"/>
              <a:gd name="connsiteY8" fmla="*/ 1187697 h 1686460"/>
              <a:gd name="connsiteX9" fmla="*/ 12599720 w 13055004"/>
              <a:gd name="connsiteY9" fmla="*/ 403925 h 1686460"/>
              <a:gd name="connsiteX10" fmla="*/ 12920353 w 13055004"/>
              <a:gd name="connsiteY10" fmla="*/ 1686460 h 168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055004" h="1686460">
                <a:moveTo>
                  <a:pt x="0" y="902689"/>
                </a:moveTo>
                <a:cubicBezTo>
                  <a:pt x="561109" y="504865"/>
                  <a:pt x="1122219" y="107042"/>
                  <a:pt x="1603169" y="95167"/>
                </a:cubicBezTo>
                <a:cubicBezTo>
                  <a:pt x="2084119" y="83292"/>
                  <a:pt x="2412670" y="821541"/>
                  <a:pt x="2885704" y="831437"/>
                </a:cubicBezTo>
                <a:cubicBezTo>
                  <a:pt x="3358738" y="841333"/>
                  <a:pt x="3958442" y="146626"/>
                  <a:pt x="4441372" y="154543"/>
                </a:cubicBezTo>
                <a:cubicBezTo>
                  <a:pt x="4924302" y="162460"/>
                  <a:pt x="5383481" y="904668"/>
                  <a:pt x="5783283" y="878938"/>
                </a:cubicBezTo>
                <a:cubicBezTo>
                  <a:pt x="6183085" y="853208"/>
                  <a:pt x="6377049" y="-13691"/>
                  <a:pt x="6840187" y="164"/>
                </a:cubicBezTo>
                <a:cubicBezTo>
                  <a:pt x="7303325" y="14019"/>
                  <a:pt x="8055429" y="918522"/>
                  <a:pt x="8562109" y="962065"/>
                </a:cubicBezTo>
                <a:cubicBezTo>
                  <a:pt x="9068789" y="1005608"/>
                  <a:pt x="9383486" y="223816"/>
                  <a:pt x="9880270" y="261421"/>
                </a:cubicBezTo>
                <a:cubicBezTo>
                  <a:pt x="10377054" y="299026"/>
                  <a:pt x="11089574" y="1163946"/>
                  <a:pt x="11542816" y="1187697"/>
                </a:cubicBezTo>
                <a:cubicBezTo>
                  <a:pt x="11996058" y="1211448"/>
                  <a:pt x="12370131" y="320798"/>
                  <a:pt x="12599720" y="403925"/>
                </a:cubicBezTo>
                <a:cubicBezTo>
                  <a:pt x="12829309" y="487052"/>
                  <a:pt x="13280571" y="1316346"/>
                  <a:pt x="12920353" y="1686460"/>
                </a:cubicBezTo>
              </a:path>
            </a:pathLst>
          </a:custGeom>
          <a:solidFill>
            <a:srgbClr val="86E1F6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3" descr="C:\Users\0127855\Desktop\000\云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875" y="89111"/>
            <a:ext cx="868513" cy="53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0127855\Desktop\000\云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260" y="770322"/>
            <a:ext cx="1054100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0127855\Desktop\000\云朵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58" y="1685039"/>
            <a:ext cx="1054100" cy="6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H:\Z 其他\新建文件夹01\0000\70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0127855\Desktop\000\云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30" y="499021"/>
            <a:ext cx="1054100" cy="65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0127855\Desktop\000\云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" y="207013"/>
            <a:ext cx="1054100" cy="4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818040" y="1661990"/>
            <a:ext cx="3150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YOUR TITLE HERE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2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062758" y="2222930"/>
            <a:ext cx="483645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posuere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sed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pulvinar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ultricies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purus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lectus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malesuada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libero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commodo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eros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quis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urna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</a:t>
            </a:r>
          </a:p>
          <a:p>
            <a:pPr algn="just"/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24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 rot="20887388">
            <a:off x="189008" y="1559924"/>
            <a:ext cx="961417" cy="187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7" y="636286"/>
            <a:ext cx="1652578" cy="145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C:\Users\0127855\Desktop\000\云朵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2867749"/>
            <a:ext cx="1095571" cy="47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620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14" grpId="0" animBg="1"/>
      <p:bldP spid="28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21222982">
            <a:off x="1484788" y="1728049"/>
            <a:ext cx="9865041" cy="4026507"/>
          </a:xfrm>
          <a:custGeom>
            <a:avLst/>
            <a:gdLst>
              <a:gd name="connsiteX0" fmla="*/ 7718807 w 9706980"/>
              <a:gd name="connsiteY0" fmla="*/ 891510 h 4990269"/>
              <a:gd name="connsiteX1" fmla="*/ 7469426 w 9706980"/>
              <a:gd name="connsiteY1" fmla="*/ 1069640 h 4990269"/>
              <a:gd name="connsiteX2" fmla="*/ 9701987 w 9706980"/>
              <a:gd name="connsiteY2" fmla="*/ 1710907 h 4990269"/>
              <a:gd name="connsiteX3" fmla="*/ 8086942 w 9706980"/>
              <a:gd name="connsiteY3" fmla="*/ 3147822 h 4990269"/>
              <a:gd name="connsiteX4" fmla="*/ 8514454 w 9706980"/>
              <a:gd name="connsiteY4" fmla="*/ 4881619 h 4990269"/>
              <a:gd name="connsiteX5" fmla="*/ 272979 w 9706980"/>
              <a:gd name="connsiteY5" fmla="*/ 4299728 h 4990269"/>
              <a:gd name="connsiteX6" fmla="*/ 2137405 w 9706980"/>
              <a:gd name="connsiteY6" fmla="*/ 178991 h 4990269"/>
              <a:gd name="connsiteX7" fmla="*/ 3776200 w 9706980"/>
              <a:gd name="connsiteY7" fmla="*/ 1129017 h 4990269"/>
              <a:gd name="connsiteX0" fmla="*/ 6408785 w 8396958"/>
              <a:gd name="connsiteY0" fmla="*/ 891510 h 4883418"/>
              <a:gd name="connsiteX1" fmla="*/ 6159404 w 8396958"/>
              <a:gd name="connsiteY1" fmla="*/ 1069640 h 4883418"/>
              <a:gd name="connsiteX2" fmla="*/ 8391965 w 8396958"/>
              <a:gd name="connsiteY2" fmla="*/ 1710907 h 4883418"/>
              <a:gd name="connsiteX3" fmla="*/ 6776920 w 8396958"/>
              <a:gd name="connsiteY3" fmla="*/ 3147822 h 4883418"/>
              <a:gd name="connsiteX4" fmla="*/ 7204432 w 8396958"/>
              <a:gd name="connsiteY4" fmla="*/ 4881619 h 4883418"/>
              <a:gd name="connsiteX5" fmla="*/ 526565 w 8396958"/>
              <a:gd name="connsiteY5" fmla="*/ 3405928 h 4883418"/>
              <a:gd name="connsiteX6" fmla="*/ 827383 w 8396958"/>
              <a:gd name="connsiteY6" fmla="*/ 178991 h 4883418"/>
              <a:gd name="connsiteX7" fmla="*/ 2466178 w 8396958"/>
              <a:gd name="connsiteY7" fmla="*/ 1129017 h 4883418"/>
              <a:gd name="connsiteX0" fmla="*/ 6408785 w 8396958"/>
              <a:gd name="connsiteY0" fmla="*/ 1048661 h 5040569"/>
              <a:gd name="connsiteX1" fmla="*/ 6159404 w 8396958"/>
              <a:gd name="connsiteY1" fmla="*/ 1226791 h 5040569"/>
              <a:gd name="connsiteX2" fmla="*/ 8391965 w 8396958"/>
              <a:gd name="connsiteY2" fmla="*/ 1868058 h 5040569"/>
              <a:gd name="connsiteX3" fmla="*/ 6776920 w 8396958"/>
              <a:gd name="connsiteY3" fmla="*/ 3304973 h 5040569"/>
              <a:gd name="connsiteX4" fmla="*/ 7204432 w 8396958"/>
              <a:gd name="connsiteY4" fmla="*/ 5038770 h 5040569"/>
              <a:gd name="connsiteX5" fmla="*/ 526565 w 8396958"/>
              <a:gd name="connsiteY5" fmla="*/ 3563079 h 5040569"/>
              <a:gd name="connsiteX6" fmla="*/ 827383 w 8396958"/>
              <a:gd name="connsiteY6" fmla="*/ 336142 h 5040569"/>
              <a:gd name="connsiteX7" fmla="*/ 2223268 w 8396958"/>
              <a:gd name="connsiteY7" fmla="*/ 637335 h 5040569"/>
              <a:gd name="connsiteX0" fmla="*/ 6532770 w 8520943"/>
              <a:gd name="connsiteY0" fmla="*/ 749570 h 4741240"/>
              <a:gd name="connsiteX1" fmla="*/ 6283389 w 8520943"/>
              <a:gd name="connsiteY1" fmla="*/ 927700 h 4741240"/>
              <a:gd name="connsiteX2" fmla="*/ 8515950 w 8520943"/>
              <a:gd name="connsiteY2" fmla="*/ 1568967 h 4741240"/>
              <a:gd name="connsiteX3" fmla="*/ 6900905 w 8520943"/>
              <a:gd name="connsiteY3" fmla="*/ 3005882 h 4741240"/>
              <a:gd name="connsiteX4" fmla="*/ 7328417 w 8520943"/>
              <a:gd name="connsiteY4" fmla="*/ 4739679 h 4741240"/>
              <a:gd name="connsiteX5" fmla="*/ 650550 w 8520943"/>
              <a:gd name="connsiteY5" fmla="*/ 3263988 h 4741240"/>
              <a:gd name="connsiteX6" fmla="*/ 651752 w 8520943"/>
              <a:gd name="connsiteY6" fmla="*/ 754062 h 4741240"/>
              <a:gd name="connsiteX7" fmla="*/ 2347253 w 8520943"/>
              <a:gd name="connsiteY7" fmla="*/ 338244 h 4741240"/>
              <a:gd name="connsiteX0" fmla="*/ 6532770 w 8520943"/>
              <a:gd name="connsiteY0" fmla="*/ 482531 h 4474201"/>
              <a:gd name="connsiteX1" fmla="*/ 6283389 w 8520943"/>
              <a:gd name="connsiteY1" fmla="*/ 660661 h 4474201"/>
              <a:gd name="connsiteX2" fmla="*/ 8515950 w 8520943"/>
              <a:gd name="connsiteY2" fmla="*/ 1301928 h 4474201"/>
              <a:gd name="connsiteX3" fmla="*/ 6900905 w 8520943"/>
              <a:gd name="connsiteY3" fmla="*/ 2738843 h 4474201"/>
              <a:gd name="connsiteX4" fmla="*/ 7328417 w 8520943"/>
              <a:gd name="connsiteY4" fmla="*/ 4472640 h 4474201"/>
              <a:gd name="connsiteX5" fmla="*/ 650550 w 8520943"/>
              <a:gd name="connsiteY5" fmla="*/ 2996949 h 4474201"/>
              <a:gd name="connsiteX6" fmla="*/ 651752 w 8520943"/>
              <a:gd name="connsiteY6" fmla="*/ 487023 h 4474201"/>
              <a:gd name="connsiteX7" fmla="*/ 2126682 w 8520943"/>
              <a:gd name="connsiteY7" fmla="*/ 472166 h 4474201"/>
              <a:gd name="connsiteX0" fmla="*/ 6532770 w 8520943"/>
              <a:gd name="connsiteY0" fmla="*/ 356748 h 4348418"/>
              <a:gd name="connsiteX1" fmla="*/ 6283389 w 8520943"/>
              <a:gd name="connsiteY1" fmla="*/ 534878 h 4348418"/>
              <a:gd name="connsiteX2" fmla="*/ 8515950 w 8520943"/>
              <a:gd name="connsiteY2" fmla="*/ 1176145 h 4348418"/>
              <a:gd name="connsiteX3" fmla="*/ 6900905 w 8520943"/>
              <a:gd name="connsiteY3" fmla="*/ 2613060 h 4348418"/>
              <a:gd name="connsiteX4" fmla="*/ 7328417 w 8520943"/>
              <a:gd name="connsiteY4" fmla="*/ 4346857 h 4348418"/>
              <a:gd name="connsiteX5" fmla="*/ 650550 w 8520943"/>
              <a:gd name="connsiteY5" fmla="*/ 2871166 h 4348418"/>
              <a:gd name="connsiteX6" fmla="*/ 651752 w 8520943"/>
              <a:gd name="connsiteY6" fmla="*/ 361240 h 4348418"/>
              <a:gd name="connsiteX7" fmla="*/ 2126682 w 8520943"/>
              <a:gd name="connsiteY7" fmla="*/ 346383 h 4348418"/>
              <a:gd name="connsiteX0" fmla="*/ 6532770 w 8520943"/>
              <a:gd name="connsiteY0" fmla="*/ 417813 h 4409483"/>
              <a:gd name="connsiteX1" fmla="*/ 6283389 w 8520943"/>
              <a:gd name="connsiteY1" fmla="*/ 595943 h 4409483"/>
              <a:gd name="connsiteX2" fmla="*/ 8515950 w 8520943"/>
              <a:gd name="connsiteY2" fmla="*/ 1237210 h 4409483"/>
              <a:gd name="connsiteX3" fmla="*/ 6900905 w 8520943"/>
              <a:gd name="connsiteY3" fmla="*/ 2674125 h 4409483"/>
              <a:gd name="connsiteX4" fmla="*/ 7328417 w 8520943"/>
              <a:gd name="connsiteY4" fmla="*/ 4407922 h 4409483"/>
              <a:gd name="connsiteX5" fmla="*/ 650550 w 8520943"/>
              <a:gd name="connsiteY5" fmla="*/ 2932231 h 4409483"/>
              <a:gd name="connsiteX6" fmla="*/ 651752 w 8520943"/>
              <a:gd name="connsiteY6" fmla="*/ 422305 h 4409483"/>
              <a:gd name="connsiteX7" fmla="*/ 1930627 w 8520943"/>
              <a:gd name="connsiteY7" fmla="*/ 288493 h 440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20943" h="4409483">
                <a:moveTo>
                  <a:pt x="6532770" y="417813"/>
                </a:moveTo>
                <a:cubicBezTo>
                  <a:pt x="6242814" y="438595"/>
                  <a:pt x="5952859" y="459377"/>
                  <a:pt x="6283389" y="595943"/>
                </a:cubicBezTo>
                <a:cubicBezTo>
                  <a:pt x="6613919" y="732509"/>
                  <a:pt x="8413031" y="890846"/>
                  <a:pt x="8515950" y="1237210"/>
                </a:cubicBezTo>
                <a:cubicBezTo>
                  <a:pt x="8618869" y="1583574"/>
                  <a:pt x="7098827" y="2145673"/>
                  <a:pt x="6900905" y="2674125"/>
                </a:cubicBezTo>
                <a:cubicBezTo>
                  <a:pt x="6702983" y="3202577"/>
                  <a:pt x="8370143" y="4364904"/>
                  <a:pt x="7328417" y="4407922"/>
                </a:cubicBezTo>
                <a:cubicBezTo>
                  <a:pt x="6286691" y="4450940"/>
                  <a:pt x="1763327" y="3596500"/>
                  <a:pt x="650550" y="2932231"/>
                </a:cubicBezTo>
                <a:cubicBezTo>
                  <a:pt x="-462227" y="2267962"/>
                  <a:pt x="67882" y="950757"/>
                  <a:pt x="651752" y="422305"/>
                </a:cubicBezTo>
                <a:cubicBezTo>
                  <a:pt x="1235622" y="-106147"/>
                  <a:pt x="1302605" y="-124615"/>
                  <a:pt x="1930627" y="288493"/>
                </a:cubicBezTo>
              </a:path>
            </a:pathLst>
          </a:custGeom>
          <a:ln w="19050">
            <a:solidFill>
              <a:schemeClr val="bg2">
                <a:lumMod val="90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:\Z 其他\新建文件夹01\PPT\ppt制作\0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32" y="1273754"/>
            <a:ext cx="4840959" cy="2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207992" y="1699788"/>
            <a:ext cx="28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Lato" pitchFamily="34" charset="0"/>
              </a:rPr>
              <a:t>YOUR TITLE HERE</a:t>
            </a:r>
            <a:endParaRPr lang="zh-CN" altLang="en-US" sz="1800" dirty="0">
              <a:latin typeface="Lato" pitchFamily="34" charset="0"/>
            </a:endParaRPr>
          </a:p>
        </p:txBody>
      </p:sp>
      <p:sp>
        <p:nvSpPr>
          <p:cNvPr id="1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305490" y="2070861"/>
            <a:ext cx="302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. </a:t>
            </a:r>
          </a:p>
        </p:txBody>
      </p:sp>
      <p:pic>
        <p:nvPicPr>
          <p:cNvPr id="15" name="Picture 2" descr="H:\Z 其他\新建文件夹01\PPT\ppt制作\0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025" y="4218604"/>
            <a:ext cx="4840959" cy="2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839085" y="4644638"/>
            <a:ext cx="28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Lato" pitchFamily="34" charset="0"/>
              </a:rPr>
              <a:t>YOUR TITLE HERE</a:t>
            </a:r>
            <a:endParaRPr lang="zh-CN" altLang="en-US" sz="1800" dirty="0">
              <a:latin typeface="Lato" pitchFamily="34" charset="0"/>
            </a:endParaRPr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936583" y="5015711"/>
            <a:ext cx="302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. </a:t>
            </a:r>
          </a:p>
        </p:txBody>
      </p:sp>
      <p:pic>
        <p:nvPicPr>
          <p:cNvPr id="18" name="Picture 2" descr="H:\Z 其他\新建文件夹01\PPT\ppt制作\05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26" y="2269308"/>
            <a:ext cx="4840959" cy="214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787486" y="2695342"/>
            <a:ext cx="284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latin typeface="Lato" pitchFamily="34" charset="0"/>
              </a:rPr>
              <a:t>YOUR TITLE HERE</a:t>
            </a:r>
            <a:endParaRPr lang="zh-CN" altLang="en-US" sz="1800" dirty="0">
              <a:latin typeface="Lato" pitchFamily="34" charset="0"/>
            </a:endParaRPr>
          </a:p>
        </p:txBody>
      </p:sp>
      <p:sp>
        <p:nvSpPr>
          <p:cNvPr id="2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884984" y="3066415"/>
            <a:ext cx="3028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latin typeface="Lato" pitchFamily="34" charset="0"/>
                <a:cs typeface="+mn-ea"/>
                <a:sym typeface="+mn-lt"/>
              </a:rPr>
              <a:t>. </a:t>
            </a: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Z 其他\新建文件夹01\0000\7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7" descr="H:\Z 其他\新建文件夹01\0000\720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6452">
            <a:off x="502744" y="3040799"/>
            <a:ext cx="970751" cy="5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7" descr="H:\Z 其他\新建文件夹01\0000\7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414" y="4797946"/>
            <a:ext cx="1049660" cy="62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 descr="H:\Z 其他\新建文件夹01\0000\720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840" y="1335987"/>
            <a:ext cx="970751" cy="580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:\Z 其他\新建文件夹01\0000\506.png"/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198">
            <a:off x="8083610" y="63856"/>
            <a:ext cx="3663337" cy="13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:\Z 其他\新建文件夹01\0000\506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198">
            <a:off x="322985" y="160483"/>
            <a:ext cx="2302661" cy="99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H:\Z 其他\新建文件夹01\0000\70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126" y="3803023"/>
            <a:ext cx="1337661" cy="12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H:\Z 其他\新建文件夹01\0000\70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760" y="4412933"/>
            <a:ext cx="1337661" cy="12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H:\Z 其他\新建文件夹01\0000\703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5647" y="1193222"/>
            <a:ext cx="1337661" cy="12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H:\Z 其他\新建文件夹01\0000\703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899" y="5091784"/>
            <a:ext cx="1337661" cy="12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H:\Z 其他\新建文件夹01\0000\703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104" y="5215513"/>
            <a:ext cx="1337661" cy="121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7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4" grpId="0"/>
      <p:bldP spid="16" grpId="0"/>
      <p:bldP spid="17" grpId="0"/>
      <p:bldP spid="19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941174" y="1681472"/>
            <a:ext cx="2675323" cy="3343314"/>
          </a:xfrm>
          <a:custGeom>
            <a:avLst/>
            <a:gdLst>
              <a:gd name="connsiteX0" fmla="*/ 71252 w 2676534"/>
              <a:gd name="connsiteY0" fmla="*/ 623004 h 3677052"/>
              <a:gd name="connsiteX1" fmla="*/ 237506 w 2676534"/>
              <a:gd name="connsiteY1" fmla="*/ 231118 h 3677052"/>
              <a:gd name="connsiteX2" fmla="*/ 605641 w 2676534"/>
              <a:gd name="connsiteY2" fmla="*/ 183617 h 3677052"/>
              <a:gd name="connsiteX3" fmla="*/ 1496291 w 2676534"/>
              <a:gd name="connsiteY3" fmla="*/ 207368 h 3677052"/>
              <a:gd name="connsiteX4" fmla="*/ 2446317 w 2676534"/>
              <a:gd name="connsiteY4" fmla="*/ 266744 h 3677052"/>
              <a:gd name="connsiteX5" fmla="*/ 2541319 w 2676534"/>
              <a:gd name="connsiteY5" fmla="*/ 219243 h 3677052"/>
              <a:gd name="connsiteX6" fmla="*/ 2671948 w 2676534"/>
              <a:gd name="connsiteY6" fmla="*/ 3389955 h 3677052"/>
              <a:gd name="connsiteX7" fmla="*/ 2363189 w 2676534"/>
              <a:gd name="connsiteY7" fmla="*/ 3520583 h 3677052"/>
              <a:gd name="connsiteX8" fmla="*/ 332509 w 2676534"/>
              <a:gd name="connsiteY8" fmla="*/ 3318703 h 3677052"/>
              <a:gd name="connsiteX9" fmla="*/ 154379 w 2676534"/>
              <a:gd name="connsiteY9" fmla="*/ 3140573 h 3677052"/>
              <a:gd name="connsiteX10" fmla="*/ 166254 w 2676534"/>
              <a:gd name="connsiteY10" fmla="*/ 2998069 h 3677052"/>
              <a:gd name="connsiteX11" fmla="*/ 0 w 2676534"/>
              <a:gd name="connsiteY11" fmla="*/ 1644282 h 3677052"/>
              <a:gd name="connsiteX12" fmla="*/ 0 w 2676534"/>
              <a:gd name="connsiteY12" fmla="*/ 1644282 h 3677052"/>
              <a:gd name="connsiteX13" fmla="*/ 71252 w 2676534"/>
              <a:gd name="connsiteY13" fmla="*/ 991139 h 3677052"/>
              <a:gd name="connsiteX14" fmla="*/ 71252 w 2676534"/>
              <a:gd name="connsiteY14" fmla="*/ 563627 h 3677052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54379 w 2676349"/>
              <a:gd name="connsiteY9" fmla="*/ 3140573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90005 w 2676349"/>
              <a:gd name="connsiteY9" fmla="*/ 3235575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95002 w 2676349"/>
              <a:gd name="connsiteY9" fmla="*/ 3188074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66254 w 2676349"/>
              <a:gd name="connsiteY9" fmla="*/ 2998069 h 3521776"/>
              <a:gd name="connsiteX10" fmla="*/ 0 w 2676349"/>
              <a:gd name="connsiteY10" fmla="*/ 1644282 h 3521776"/>
              <a:gd name="connsiteX11" fmla="*/ 0 w 2676349"/>
              <a:gd name="connsiteY11" fmla="*/ 1644282 h 3521776"/>
              <a:gd name="connsiteX12" fmla="*/ 71252 w 2676349"/>
              <a:gd name="connsiteY12" fmla="*/ 991139 h 3521776"/>
              <a:gd name="connsiteX13" fmla="*/ 71252 w 2676349"/>
              <a:gd name="connsiteY13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90006 w 2676349"/>
              <a:gd name="connsiteY9" fmla="*/ 3223700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66254 w 2676349"/>
              <a:gd name="connsiteY9" fmla="*/ 2998069 h 3521776"/>
              <a:gd name="connsiteX10" fmla="*/ 0 w 2676349"/>
              <a:gd name="connsiteY10" fmla="*/ 1644282 h 3521776"/>
              <a:gd name="connsiteX11" fmla="*/ 0 w 2676349"/>
              <a:gd name="connsiteY11" fmla="*/ 1644282 h 3521776"/>
              <a:gd name="connsiteX12" fmla="*/ 71252 w 2676349"/>
              <a:gd name="connsiteY12" fmla="*/ 991139 h 3521776"/>
              <a:gd name="connsiteX13" fmla="*/ 71252 w 2676349"/>
              <a:gd name="connsiteY13" fmla="*/ 563627 h 3521776"/>
              <a:gd name="connsiteX0" fmla="*/ 71252 w 2675323"/>
              <a:gd name="connsiteY0" fmla="*/ 623004 h 3522548"/>
              <a:gd name="connsiteX1" fmla="*/ 237506 w 2675323"/>
              <a:gd name="connsiteY1" fmla="*/ 231118 h 3522548"/>
              <a:gd name="connsiteX2" fmla="*/ 605641 w 2675323"/>
              <a:gd name="connsiteY2" fmla="*/ 183617 h 3522548"/>
              <a:gd name="connsiteX3" fmla="*/ 1496291 w 2675323"/>
              <a:gd name="connsiteY3" fmla="*/ 207368 h 3522548"/>
              <a:gd name="connsiteX4" fmla="*/ 2446317 w 2675323"/>
              <a:gd name="connsiteY4" fmla="*/ 266744 h 3522548"/>
              <a:gd name="connsiteX5" fmla="*/ 2541319 w 2675323"/>
              <a:gd name="connsiteY5" fmla="*/ 219243 h 3522548"/>
              <a:gd name="connsiteX6" fmla="*/ 2671948 w 2675323"/>
              <a:gd name="connsiteY6" fmla="*/ 3389955 h 3522548"/>
              <a:gd name="connsiteX7" fmla="*/ 2363189 w 2675323"/>
              <a:gd name="connsiteY7" fmla="*/ 3520583 h 3522548"/>
              <a:gd name="connsiteX8" fmla="*/ 368135 w 2675323"/>
              <a:gd name="connsiteY8" fmla="*/ 3294952 h 3522548"/>
              <a:gd name="connsiteX9" fmla="*/ 166254 w 2675323"/>
              <a:gd name="connsiteY9" fmla="*/ 2998069 h 3522548"/>
              <a:gd name="connsiteX10" fmla="*/ 0 w 2675323"/>
              <a:gd name="connsiteY10" fmla="*/ 1644282 h 3522548"/>
              <a:gd name="connsiteX11" fmla="*/ 0 w 2675323"/>
              <a:gd name="connsiteY11" fmla="*/ 1644282 h 3522548"/>
              <a:gd name="connsiteX12" fmla="*/ 71252 w 2675323"/>
              <a:gd name="connsiteY12" fmla="*/ 991139 h 3522548"/>
              <a:gd name="connsiteX13" fmla="*/ 71252 w 2675323"/>
              <a:gd name="connsiteY13" fmla="*/ 563627 h 3522548"/>
              <a:gd name="connsiteX0" fmla="*/ 71252 w 2675323"/>
              <a:gd name="connsiteY0" fmla="*/ 623004 h 3522548"/>
              <a:gd name="connsiteX1" fmla="*/ 237506 w 2675323"/>
              <a:gd name="connsiteY1" fmla="*/ 231118 h 3522548"/>
              <a:gd name="connsiteX2" fmla="*/ 605641 w 2675323"/>
              <a:gd name="connsiteY2" fmla="*/ 183617 h 3522548"/>
              <a:gd name="connsiteX3" fmla="*/ 1496291 w 2675323"/>
              <a:gd name="connsiteY3" fmla="*/ 207368 h 3522548"/>
              <a:gd name="connsiteX4" fmla="*/ 2446317 w 2675323"/>
              <a:gd name="connsiteY4" fmla="*/ 266744 h 3522548"/>
              <a:gd name="connsiteX5" fmla="*/ 2541319 w 2675323"/>
              <a:gd name="connsiteY5" fmla="*/ 219243 h 3522548"/>
              <a:gd name="connsiteX6" fmla="*/ 2671948 w 2675323"/>
              <a:gd name="connsiteY6" fmla="*/ 3389955 h 3522548"/>
              <a:gd name="connsiteX7" fmla="*/ 2363189 w 2675323"/>
              <a:gd name="connsiteY7" fmla="*/ 3520583 h 3522548"/>
              <a:gd name="connsiteX8" fmla="*/ 368135 w 2675323"/>
              <a:gd name="connsiteY8" fmla="*/ 3294952 h 3522548"/>
              <a:gd name="connsiteX9" fmla="*/ 166254 w 2675323"/>
              <a:gd name="connsiteY9" fmla="*/ 2998069 h 3522548"/>
              <a:gd name="connsiteX10" fmla="*/ 0 w 2675323"/>
              <a:gd name="connsiteY10" fmla="*/ 1644282 h 3522548"/>
              <a:gd name="connsiteX11" fmla="*/ 0 w 2675323"/>
              <a:gd name="connsiteY11" fmla="*/ 1644282 h 3522548"/>
              <a:gd name="connsiteX12" fmla="*/ 71252 w 2675323"/>
              <a:gd name="connsiteY12" fmla="*/ 991139 h 3522548"/>
              <a:gd name="connsiteX13" fmla="*/ 71252 w 2675323"/>
              <a:gd name="connsiteY13" fmla="*/ 563627 h 3522548"/>
              <a:gd name="connsiteX0" fmla="*/ 71252 w 2675323"/>
              <a:gd name="connsiteY0" fmla="*/ 443770 h 3343314"/>
              <a:gd name="connsiteX1" fmla="*/ 237506 w 2675323"/>
              <a:gd name="connsiteY1" fmla="*/ 51884 h 3343314"/>
              <a:gd name="connsiteX2" fmla="*/ 605641 w 2675323"/>
              <a:gd name="connsiteY2" fmla="*/ 4383 h 3343314"/>
              <a:gd name="connsiteX3" fmla="*/ 1496291 w 2675323"/>
              <a:gd name="connsiteY3" fmla="*/ 28134 h 3343314"/>
              <a:gd name="connsiteX4" fmla="*/ 2446317 w 2675323"/>
              <a:gd name="connsiteY4" fmla="*/ 87510 h 3343314"/>
              <a:gd name="connsiteX5" fmla="*/ 2541319 w 2675323"/>
              <a:gd name="connsiteY5" fmla="*/ 40009 h 3343314"/>
              <a:gd name="connsiteX6" fmla="*/ 2671948 w 2675323"/>
              <a:gd name="connsiteY6" fmla="*/ 3210721 h 3343314"/>
              <a:gd name="connsiteX7" fmla="*/ 2363189 w 2675323"/>
              <a:gd name="connsiteY7" fmla="*/ 3341349 h 3343314"/>
              <a:gd name="connsiteX8" fmla="*/ 368135 w 2675323"/>
              <a:gd name="connsiteY8" fmla="*/ 3115718 h 3343314"/>
              <a:gd name="connsiteX9" fmla="*/ 166254 w 2675323"/>
              <a:gd name="connsiteY9" fmla="*/ 2818835 h 3343314"/>
              <a:gd name="connsiteX10" fmla="*/ 0 w 2675323"/>
              <a:gd name="connsiteY10" fmla="*/ 1465048 h 3343314"/>
              <a:gd name="connsiteX11" fmla="*/ 0 w 2675323"/>
              <a:gd name="connsiteY11" fmla="*/ 1465048 h 3343314"/>
              <a:gd name="connsiteX12" fmla="*/ 71252 w 2675323"/>
              <a:gd name="connsiteY12" fmla="*/ 811905 h 3343314"/>
              <a:gd name="connsiteX13" fmla="*/ 71252 w 2675323"/>
              <a:gd name="connsiteY13" fmla="*/ 384393 h 334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5323" h="3343314">
                <a:moveTo>
                  <a:pt x="71252" y="443770"/>
                </a:moveTo>
                <a:cubicBezTo>
                  <a:pt x="109846" y="284442"/>
                  <a:pt x="148441" y="125115"/>
                  <a:pt x="237506" y="51884"/>
                </a:cubicBezTo>
                <a:cubicBezTo>
                  <a:pt x="326571" y="-21347"/>
                  <a:pt x="605641" y="4383"/>
                  <a:pt x="605641" y="4383"/>
                </a:cubicBezTo>
                <a:lnTo>
                  <a:pt x="1496291" y="28134"/>
                </a:lnTo>
                <a:cubicBezTo>
                  <a:pt x="1803070" y="41988"/>
                  <a:pt x="2272146" y="85531"/>
                  <a:pt x="2446317" y="87510"/>
                </a:cubicBezTo>
                <a:cubicBezTo>
                  <a:pt x="2620488" y="89489"/>
                  <a:pt x="2551215" y="-41139"/>
                  <a:pt x="2541319" y="40009"/>
                </a:cubicBezTo>
                <a:cubicBezTo>
                  <a:pt x="2531423" y="121157"/>
                  <a:pt x="2677886" y="3147387"/>
                  <a:pt x="2671948" y="3210721"/>
                </a:cubicBezTo>
                <a:cubicBezTo>
                  <a:pt x="2666010" y="3274055"/>
                  <a:pt x="2747158" y="3357183"/>
                  <a:pt x="2363189" y="3341349"/>
                </a:cubicBezTo>
                <a:cubicBezTo>
                  <a:pt x="1979220" y="3325515"/>
                  <a:pt x="484909" y="3143427"/>
                  <a:pt x="368135" y="3115718"/>
                </a:cubicBezTo>
                <a:cubicBezTo>
                  <a:pt x="251361" y="3088009"/>
                  <a:pt x="227610" y="3093947"/>
                  <a:pt x="166254" y="2818835"/>
                </a:cubicBezTo>
                <a:cubicBezTo>
                  <a:pt x="104898" y="2543723"/>
                  <a:pt x="0" y="1465048"/>
                  <a:pt x="0" y="1465048"/>
                </a:cubicBezTo>
                <a:lnTo>
                  <a:pt x="0" y="1465048"/>
                </a:lnTo>
                <a:cubicBezTo>
                  <a:pt x="11875" y="1356191"/>
                  <a:pt x="59377" y="992014"/>
                  <a:pt x="71252" y="811905"/>
                </a:cubicBezTo>
                <a:cubicBezTo>
                  <a:pt x="83127" y="631796"/>
                  <a:pt x="77189" y="508094"/>
                  <a:pt x="71252" y="38439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2" descr="H:\Z 其他\新建文件夹01\0000\603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24430" r="57356" b="16260"/>
          <a:stretch/>
        </p:blipFill>
        <p:spPr bwMode="auto">
          <a:xfrm>
            <a:off x="678237" y="1435782"/>
            <a:ext cx="3096344" cy="408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36"/>
          <p:cNvSpPr txBox="1"/>
          <p:nvPr/>
        </p:nvSpPr>
        <p:spPr>
          <a:xfrm>
            <a:off x="4236488" y="167289"/>
            <a:ext cx="381665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Black" pitchFamily="34" charset="0"/>
                <a:ea typeface="微软雅黑" panose="020B0503020204020204" pitchFamily="34" charset="-122"/>
              </a:rPr>
              <a:t>CONTENTS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 Black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4"/>
          <p:cNvSpPr txBox="1"/>
          <p:nvPr/>
        </p:nvSpPr>
        <p:spPr>
          <a:xfrm>
            <a:off x="1143212" y="2431543"/>
            <a:ext cx="2369762" cy="211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click here to add text click here to add text click here to add text click here to add text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itchFamily="34" charset="0"/>
              <a:ea typeface="等线" panose="02010600030101010101" charset="-122"/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994742" y="1950187"/>
            <a:ext cx="236976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FA080"/>
                </a:solidFill>
                <a:effectLst/>
                <a:uLnTx/>
                <a:uFillTx/>
                <a:latin typeface="Lato" pitchFamily="34" charset="0"/>
                <a:ea typeface="方正少儿简体" panose="03000509000000000000" pitchFamily="65" charset="-122"/>
                <a:cs typeface="Tahoma" panose="020B0604030504040204" pitchFamily="34" charset="0"/>
              </a:rPr>
              <a:t>ADD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" pitchFamily="34" charset="0"/>
              <a:ea typeface="方正少儿简体" panose="03000509000000000000" pitchFamily="65" charset="-122"/>
              <a:cs typeface="Tahoma" panose="020B0604030504040204" pitchFamily="34" charset="0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4517702" y="1681472"/>
            <a:ext cx="2675323" cy="3343314"/>
          </a:xfrm>
          <a:custGeom>
            <a:avLst/>
            <a:gdLst>
              <a:gd name="connsiteX0" fmla="*/ 71252 w 2676534"/>
              <a:gd name="connsiteY0" fmla="*/ 623004 h 3677052"/>
              <a:gd name="connsiteX1" fmla="*/ 237506 w 2676534"/>
              <a:gd name="connsiteY1" fmla="*/ 231118 h 3677052"/>
              <a:gd name="connsiteX2" fmla="*/ 605641 w 2676534"/>
              <a:gd name="connsiteY2" fmla="*/ 183617 h 3677052"/>
              <a:gd name="connsiteX3" fmla="*/ 1496291 w 2676534"/>
              <a:gd name="connsiteY3" fmla="*/ 207368 h 3677052"/>
              <a:gd name="connsiteX4" fmla="*/ 2446317 w 2676534"/>
              <a:gd name="connsiteY4" fmla="*/ 266744 h 3677052"/>
              <a:gd name="connsiteX5" fmla="*/ 2541319 w 2676534"/>
              <a:gd name="connsiteY5" fmla="*/ 219243 h 3677052"/>
              <a:gd name="connsiteX6" fmla="*/ 2671948 w 2676534"/>
              <a:gd name="connsiteY6" fmla="*/ 3389955 h 3677052"/>
              <a:gd name="connsiteX7" fmla="*/ 2363189 w 2676534"/>
              <a:gd name="connsiteY7" fmla="*/ 3520583 h 3677052"/>
              <a:gd name="connsiteX8" fmla="*/ 332509 w 2676534"/>
              <a:gd name="connsiteY8" fmla="*/ 3318703 h 3677052"/>
              <a:gd name="connsiteX9" fmla="*/ 154379 w 2676534"/>
              <a:gd name="connsiteY9" fmla="*/ 3140573 h 3677052"/>
              <a:gd name="connsiteX10" fmla="*/ 166254 w 2676534"/>
              <a:gd name="connsiteY10" fmla="*/ 2998069 h 3677052"/>
              <a:gd name="connsiteX11" fmla="*/ 0 w 2676534"/>
              <a:gd name="connsiteY11" fmla="*/ 1644282 h 3677052"/>
              <a:gd name="connsiteX12" fmla="*/ 0 w 2676534"/>
              <a:gd name="connsiteY12" fmla="*/ 1644282 h 3677052"/>
              <a:gd name="connsiteX13" fmla="*/ 71252 w 2676534"/>
              <a:gd name="connsiteY13" fmla="*/ 991139 h 3677052"/>
              <a:gd name="connsiteX14" fmla="*/ 71252 w 2676534"/>
              <a:gd name="connsiteY14" fmla="*/ 563627 h 3677052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54379 w 2676349"/>
              <a:gd name="connsiteY9" fmla="*/ 3140573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90005 w 2676349"/>
              <a:gd name="connsiteY9" fmla="*/ 3235575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95002 w 2676349"/>
              <a:gd name="connsiteY9" fmla="*/ 3188074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66254 w 2676349"/>
              <a:gd name="connsiteY9" fmla="*/ 2998069 h 3521776"/>
              <a:gd name="connsiteX10" fmla="*/ 0 w 2676349"/>
              <a:gd name="connsiteY10" fmla="*/ 1644282 h 3521776"/>
              <a:gd name="connsiteX11" fmla="*/ 0 w 2676349"/>
              <a:gd name="connsiteY11" fmla="*/ 1644282 h 3521776"/>
              <a:gd name="connsiteX12" fmla="*/ 71252 w 2676349"/>
              <a:gd name="connsiteY12" fmla="*/ 991139 h 3521776"/>
              <a:gd name="connsiteX13" fmla="*/ 71252 w 2676349"/>
              <a:gd name="connsiteY13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90006 w 2676349"/>
              <a:gd name="connsiteY9" fmla="*/ 3223700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66254 w 2676349"/>
              <a:gd name="connsiteY9" fmla="*/ 2998069 h 3521776"/>
              <a:gd name="connsiteX10" fmla="*/ 0 w 2676349"/>
              <a:gd name="connsiteY10" fmla="*/ 1644282 h 3521776"/>
              <a:gd name="connsiteX11" fmla="*/ 0 w 2676349"/>
              <a:gd name="connsiteY11" fmla="*/ 1644282 h 3521776"/>
              <a:gd name="connsiteX12" fmla="*/ 71252 w 2676349"/>
              <a:gd name="connsiteY12" fmla="*/ 991139 h 3521776"/>
              <a:gd name="connsiteX13" fmla="*/ 71252 w 2676349"/>
              <a:gd name="connsiteY13" fmla="*/ 563627 h 3521776"/>
              <a:gd name="connsiteX0" fmla="*/ 71252 w 2675323"/>
              <a:gd name="connsiteY0" fmla="*/ 623004 h 3522548"/>
              <a:gd name="connsiteX1" fmla="*/ 237506 w 2675323"/>
              <a:gd name="connsiteY1" fmla="*/ 231118 h 3522548"/>
              <a:gd name="connsiteX2" fmla="*/ 605641 w 2675323"/>
              <a:gd name="connsiteY2" fmla="*/ 183617 h 3522548"/>
              <a:gd name="connsiteX3" fmla="*/ 1496291 w 2675323"/>
              <a:gd name="connsiteY3" fmla="*/ 207368 h 3522548"/>
              <a:gd name="connsiteX4" fmla="*/ 2446317 w 2675323"/>
              <a:gd name="connsiteY4" fmla="*/ 266744 h 3522548"/>
              <a:gd name="connsiteX5" fmla="*/ 2541319 w 2675323"/>
              <a:gd name="connsiteY5" fmla="*/ 219243 h 3522548"/>
              <a:gd name="connsiteX6" fmla="*/ 2671948 w 2675323"/>
              <a:gd name="connsiteY6" fmla="*/ 3389955 h 3522548"/>
              <a:gd name="connsiteX7" fmla="*/ 2363189 w 2675323"/>
              <a:gd name="connsiteY7" fmla="*/ 3520583 h 3522548"/>
              <a:gd name="connsiteX8" fmla="*/ 368135 w 2675323"/>
              <a:gd name="connsiteY8" fmla="*/ 3294952 h 3522548"/>
              <a:gd name="connsiteX9" fmla="*/ 166254 w 2675323"/>
              <a:gd name="connsiteY9" fmla="*/ 2998069 h 3522548"/>
              <a:gd name="connsiteX10" fmla="*/ 0 w 2675323"/>
              <a:gd name="connsiteY10" fmla="*/ 1644282 h 3522548"/>
              <a:gd name="connsiteX11" fmla="*/ 0 w 2675323"/>
              <a:gd name="connsiteY11" fmla="*/ 1644282 h 3522548"/>
              <a:gd name="connsiteX12" fmla="*/ 71252 w 2675323"/>
              <a:gd name="connsiteY12" fmla="*/ 991139 h 3522548"/>
              <a:gd name="connsiteX13" fmla="*/ 71252 w 2675323"/>
              <a:gd name="connsiteY13" fmla="*/ 563627 h 3522548"/>
              <a:gd name="connsiteX0" fmla="*/ 71252 w 2675323"/>
              <a:gd name="connsiteY0" fmla="*/ 623004 h 3522548"/>
              <a:gd name="connsiteX1" fmla="*/ 237506 w 2675323"/>
              <a:gd name="connsiteY1" fmla="*/ 231118 h 3522548"/>
              <a:gd name="connsiteX2" fmla="*/ 605641 w 2675323"/>
              <a:gd name="connsiteY2" fmla="*/ 183617 h 3522548"/>
              <a:gd name="connsiteX3" fmla="*/ 1496291 w 2675323"/>
              <a:gd name="connsiteY3" fmla="*/ 207368 h 3522548"/>
              <a:gd name="connsiteX4" fmla="*/ 2446317 w 2675323"/>
              <a:gd name="connsiteY4" fmla="*/ 266744 h 3522548"/>
              <a:gd name="connsiteX5" fmla="*/ 2541319 w 2675323"/>
              <a:gd name="connsiteY5" fmla="*/ 219243 h 3522548"/>
              <a:gd name="connsiteX6" fmla="*/ 2671948 w 2675323"/>
              <a:gd name="connsiteY6" fmla="*/ 3389955 h 3522548"/>
              <a:gd name="connsiteX7" fmla="*/ 2363189 w 2675323"/>
              <a:gd name="connsiteY7" fmla="*/ 3520583 h 3522548"/>
              <a:gd name="connsiteX8" fmla="*/ 368135 w 2675323"/>
              <a:gd name="connsiteY8" fmla="*/ 3294952 h 3522548"/>
              <a:gd name="connsiteX9" fmla="*/ 166254 w 2675323"/>
              <a:gd name="connsiteY9" fmla="*/ 2998069 h 3522548"/>
              <a:gd name="connsiteX10" fmla="*/ 0 w 2675323"/>
              <a:gd name="connsiteY10" fmla="*/ 1644282 h 3522548"/>
              <a:gd name="connsiteX11" fmla="*/ 0 w 2675323"/>
              <a:gd name="connsiteY11" fmla="*/ 1644282 h 3522548"/>
              <a:gd name="connsiteX12" fmla="*/ 71252 w 2675323"/>
              <a:gd name="connsiteY12" fmla="*/ 991139 h 3522548"/>
              <a:gd name="connsiteX13" fmla="*/ 71252 w 2675323"/>
              <a:gd name="connsiteY13" fmla="*/ 563627 h 3522548"/>
              <a:gd name="connsiteX0" fmla="*/ 71252 w 2675323"/>
              <a:gd name="connsiteY0" fmla="*/ 443770 h 3343314"/>
              <a:gd name="connsiteX1" fmla="*/ 237506 w 2675323"/>
              <a:gd name="connsiteY1" fmla="*/ 51884 h 3343314"/>
              <a:gd name="connsiteX2" fmla="*/ 605641 w 2675323"/>
              <a:gd name="connsiteY2" fmla="*/ 4383 h 3343314"/>
              <a:gd name="connsiteX3" fmla="*/ 1496291 w 2675323"/>
              <a:gd name="connsiteY3" fmla="*/ 28134 h 3343314"/>
              <a:gd name="connsiteX4" fmla="*/ 2446317 w 2675323"/>
              <a:gd name="connsiteY4" fmla="*/ 87510 h 3343314"/>
              <a:gd name="connsiteX5" fmla="*/ 2541319 w 2675323"/>
              <a:gd name="connsiteY5" fmla="*/ 40009 h 3343314"/>
              <a:gd name="connsiteX6" fmla="*/ 2671948 w 2675323"/>
              <a:gd name="connsiteY6" fmla="*/ 3210721 h 3343314"/>
              <a:gd name="connsiteX7" fmla="*/ 2363189 w 2675323"/>
              <a:gd name="connsiteY7" fmla="*/ 3341349 h 3343314"/>
              <a:gd name="connsiteX8" fmla="*/ 368135 w 2675323"/>
              <a:gd name="connsiteY8" fmla="*/ 3115718 h 3343314"/>
              <a:gd name="connsiteX9" fmla="*/ 166254 w 2675323"/>
              <a:gd name="connsiteY9" fmla="*/ 2818835 h 3343314"/>
              <a:gd name="connsiteX10" fmla="*/ 0 w 2675323"/>
              <a:gd name="connsiteY10" fmla="*/ 1465048 h 3343314"/>
              <a:gd name="connsiteX11" fmla="*/ 0 w 2675323"/>
              <a:gd name="connsiteY11" fmla="*/ 1465048 h 3343314"/>
              <a:gd name="connsiteX12" fmla="*/ 71252 w 2675323"/>
              <a:gd name="connsiteY12" fmla="*/ 811905 h 3343314"/>
              <a:gd name="connsiteX13" fmla="*/ 71252 w 2675323"/>
              <a:gd name="connsiteY13" fmla="*/ 384393 h 334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5323" h="3343314">
                <a:moveTo>
                  <a:pt x="71252" y="443770"/>
                </a:moveTo>
                <a:cubicBezTo>
                  <a:pt x="109846" y="284442"/>
                  <a:pt x="148441" y="125115"/>
                  <a:pt x="237506" y="51884"/>
                </a:cubicBezTo>
                <a:cubicBezTo>
                  <a:pt x="326571" y="-21347"/>
                  <a:pt x="605641" y="4383"/>
                  <a:pt x="605641" y="4383"/>
                </a:cubicBezTo>
                <a:lnTo>
                  <a:pt x="1496291" y="28134"/>
                </a:lnTo>
                <a:cubicBezTo>
                  <a:pt x="1803070" y="41988"/>
                  <a:pt x="2272146" y="85531"/>
                  <a:pt x="2446317" y="87510"/>
                </a:cubicBezTo>
                <a:cubicBezTo>
                  <a:pt x="2620488" y="89489"/>
                  <a:pt x="2551215" y="-41139"/>
                  <a:pt x="2541319" y="40009"/>
                </a:cubicBezTo>
                <a:cubicBezTo>
                  <a:pt x="2531423" y="121157"/>
                  <a:pt x="2677886" y="3147387"/>
                  <a:pt x="2671948" y="3210721"/>
                </a:cubicBezTo>
                <a:cubicBezTo>
                  <a:pt x="2666010" y="3274055"/>
                  <a:pt x="2747158" y="3357183"/>
                  <a:pt x="2363189" y="3341349"/>
                </a:cubicBezTo>
                <a:cubicBezTo>
                  <a:pt x="1979220" y="3325515"/>
                  <a:pt x="484909" y="3143427"/>
                  <a:pt x="368135" y="3115718"/>
                </a:cubicBezTo>
                <a:cubicBezTo>
                  <a:pt x="251361" y="3088009"/>
                  <a:pt x="227610" y="3093947"/>
                  <a:pt x="166254" y="2818835"/>
                </a:cubicBezTo>
                <a:cubicBezTo>
                  <a:pt x="104898" y="2543723"/>
                  <a:pt x="0" y="1465048"/>
                  <a:pt x="0" y="1465048"/>
                </a:cubicBezTo>
                <a:lnTo>
                  <a:pt x="0" y="1465048"/>
                </a:lnTo>
                <a:cubicBezTo>
                  <a:pt x="11875" y="1356191"/>
                  <a:pt x="59377" y="992014"/>
                  <a:pt x="71252" y="811905"/>
                </a:cubicBezTo>
                <a:cubicBezTo>
                  <a:pt x="83127" y="631796"/>
                  <a:pt x="77189" y="508094"/>
                  <a:pt x="71252" y="38439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H:\Z 其他\新建文件夹01\0000\603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24430" r="57356" b="16260"/>
          <a:stretch/>
        </p:blipFill>
        <p:spPr bwMode="auto">
          <a:xfrm>
            <a:off x="4254765" y="1435782"/>
            <a:ext cx="3096344" cy="408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4"/>
          <p:cNvSpPr txBox="1"/>
          <p:nvPr/>
        </p:nvSpPr>
        <p:spPr>
          <a:xfrm>
            <a:off x="4719740" y="2431543"/>
            <a:ext cx="2369762" cy="211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click here to add text click here to add text click here to add text click here to add text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itchFamily="34" charset="0"/>
              <a:ea typeface="等线" panose="02010600030101010101" charset="-122"/>
            </a:endParaRPr>
          </a:p>
        </p:txBody>
      </p:sp>
      <p:sp>
        <p:nvSpPr>
          <p:cNvPr id="22" name="文本框 5"/>
          <p:cNvSpPr txBox="1"/>
          <p:nvPr/>
        </p:nvSpPr>
        <p:spPr>
          <a:xfrm>
            <a:off x="4571270" y="1950187"/>
            <a:ext cx="236976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FA080"/>
                </a:solidFill>
                <a:effectLst/>
                <a:uLnTx/>
                <a:uFillTx/>
                <a:latin typeface="Lato" pitchFamily="34" charset="0"/>
                <a:ea typeface="方正少儿简体" panose="03000509000000000000" pitchFamily="65" charset="-122"/>
                <a:cs typeface="Tahoma" panose="020B0604030504040204" pitchFamily="34" charset="0"/>
              </a:rPr>
              <a:t>ADD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" pitchFamily="34" charset="0"/>
              <a:ea typeface="方正少儿简体" panose="03000509000000000000" pitchFamily="65" charset="-122"/>
              <a:cs typeface="Tahoma" panose="020B0604030504040204" pitchFamily="34" charset="0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8158343" y="1681472"/>
            <a:ext cx="2675323" cy="3343314"/>
          </a:xfrm>
          <a:custGeom>
            <a:avLst/>
            <a:gdLst>
              <a:gd name="connsiteX0" fmla="*/ 71252 w 2676534"/>
              <a:gd name="connsiteY0" fmla="*/ 623004 h 3677052"/>
              <a:gd name="connsiteX1" fmla="*/ 237506 w 2676534"/>
              <a:gd name="connsiteY1" fmla="*/ 231118 h 3677052"/>
              <a:gd name="connsiteX2" fmla="*/ 605641 w 2676534"/>
              <a:gd name="connsiteY2" fmla="*/ 183617 h 3677052"/>
              <a:gd name="connsiteX3" fmla="*/ 1496291 w 2676534"/>
              <a:gd name="connsiteY3" fmla="*/ 207368 h 3677052"/>
              <a:gd name="connsiteX4" fmla="*/ 2446317 w 2676534"/>
              <a:gd name="connsiteY4" fmla="*/ 266744 h 3677052"/>
              <a:gd name="connsiteX5" fmla="*/ 2541319 w 2676534"/>
              <a:gd name="connsiteY5" fmla="*/ 219243 h 3677052"/>
              <a:gd name="connsiteX6" fmla="*/ 2671948 w 2676534"/>
              <a:gd name="connsiteY6" fmla="*/ 3389955 h 3677052"/>
              <a:gd name="connsiteX7" fmla="*/ 2363189 w 2676534"/>
              <a:gd name="connsiteY7" fmla="*/ 3520583 h 3677052"/>
              <a:gd name="connsiteX8" fmla="*/ 332509 w 2676534"/>
              <a:gd name="connsiteY8" fmla="*/ 3318703 h 3677052"/>
              <a:gd name="connsiteX9" fmla="*/ 154379 w 2676534"/>
              <a:gd name="connsiteY9" fmla="*/ 3140573 h 3677052"/>
              <a:gd name="connsiteX10" fmla="*/ 166254 w 2676534"/>
              <a:gd name="connsiteY10" fmla="*/ 2998069 h 3677052"/>
              <a:gd name="connsiteX11" fmla="*/ 0 w 2676534"/>
              <a:gd name="connsiteY11" fmla="*/ 1644282 h 3677052"/>
              <a:gd name="connsiteX12" fmla="*/ 0 w 2676534"/>
              <a:gd name="connsiteY12" fmla="*/ 1644282 h 3677052"/>
              <a:gd name="connsiteX13" fmla="*/ 71252 w 2676534"/>
              <a:gd name="connsiteY13" fmla="*/ 991139 h 3677052"/>
              <a:gd name="connsiteX14" fmla="*/ 71252 w 2676534"/>
              <a:gd name="connsiteY14" fmla="*/ 563627 h 3677052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54379 w 2676349"/>
              <a:gd name="connsiteY9" fmla="*/ 3140573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90005 w 2676349"/>
              <a:gd name="connsiteY9" fmla="*/ 3235575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95002 w 2676349"/>
              <a:gd name="connsiteY9" fmla="*/ 3188074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66254 w 2676349"/>
              <a:gd name="connsiteY9" fmla="*/ 2998069 h 3521776"/>
              <a:gd name="connsiteX10" fmla="*/ 0 w 2676349"/>
              <a:gd name="connsiteY10" fmla="*/ 1644282 h 3521776"/>
              <a:gd name="connsiteX11" fmla="*/ 0 w 2676349"/>
              <a:gd name="connsiteY11" fmla="*/ 1644282 h 3521776"/>
              <a:gd name="connsiteX12" fmla="*/ 71252 w 2676349"/>
              <a:gd name="connsiteY12" fmla="*/ 991139 h 3521776"/>
              <a:gd name="connsiteX13" fmla="*/ 71252 w 2676349"/>
              <a:gd name="connsiteY13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90006 w 2676349"/>
              <a:gd name="connsiteY9" fmla="*/ 3223700 h 3521776"/>
              <a:gd name="connsiteX10" fmla="*/ 166254 w 2676349"/>
              <a:gd name="connsiteY10" fmla="*/ 2998069 h 3521776"/>
              <a:gd name="connsiteX11" fmla="*/ 0 w 2676349"/>
              <a:gd name="connsiteY11" fmla="*/ 1644282 h 3521776"/>
              <a:gd name="connsiteX12" fmla="*/ 0 w 2676349"/>
              <a:gd name="connsiteY12" fmla="*/ 1644282 h 3521776"/>
              <a:gd name="connsiteX13" fmla="*/ 71252 w 2676349"/>
              <a:gd name="connsiteY13" fmla="*/ 991139 h 3521776"/>
              <a:gd name="connsiteX14" fmla="*/ 71252 w 2676349"/>
              <a:gd name="connsiteY14" fmla="*/ 563627 h 3521776"/>
              <a:gd name="connsiteX0" fmla="*/ 71252 w 2676349"/>
              <a:gd name="connsiteY0" fmla="*/ 623004 h 3521776"/>
              <a:gd name="connsiteX1" fmla="*/ 237506 w 2676349"/>
              <a:gd name="connsiteY1" fmla="*/ 231118 h 3521776"/>
              <a:gd name="connsiteX2" fmla="*/ 605641 w 2676349"/>
              <a:gd name="connsiteY2" fmla="*/ 183617 h 3521776"/>
              <a:gd name="connsiteX3" fmla="*/ 1496291 w 2676349"/>
              <a:gd name="connsiteY3" fmla="*/ 207368 h 3521776"/>
              <a:gd name="connsiteX4" fmla="*/ 2446317 w 2676349"/>
              <a:gd name="connsiteY4" fmla="*/ 266744 h 3521776"/>
              <a:gd name="connsiteX5" fmla="*/ 2541319 w 2676349"/>
              <a:gd name="connsiteY5" fmla="*/ 219243 h 3521776"/>
              <a:gd name="connsiteX6" fmla="*/ 2671948 w 2676349"/>
              <a:gd name="connsiteY6" fmla="*/ 3389955 h 3521776"/>
              <a:gd name="connsiteX7" fmla="*/ 2363189 w 2676349"/>
              <a:gd name="connsiteY7" fmla="*/ 3520583 h 3521776"/>
              <a:gd name="connsiteX8" fmla="*/ 332509 w 2676349"/>
              <a:gd name="connsiteY8" fmla="*/ 3318703 h 3521776"/>
              <a:gd name="connsiteX9" fmla="*/ 166254 w 2676349"/>
              <a:gd name="connsiteY9" fmla="*/ 2998069 h 3521776"/>
              <a:gd name="connsiteX10" fmla="*/ 0 w 2676349"/>
              <a:gd name="connsiteY10" fmla="*/ 1644282 h 3521776"/>
              <a:gd name="connsiteX11" fmla="*/ 0 w 2676349"/>
              <a:gd name="connsiteY11" fmla="*/ 1644282 h 3521776"/>
              <a:gd name="connsiteX12" fmla="*/ 71252 w 2676349"/>
              <a:gd name="connsiteY12" fmla="*/ 991139 h 3521776"/>
              <a:gd name="connsiteX13" fmla="*/ 71252 w 2676349"/>
              <a:gd name="connsiteY13" fmla="*/ 563627 h 3521776"/>
              <a:gd name="connsiteX0" fmla="*/ 71252 w 2675323"/>
              <a:gd name="connsiteY0" fmla="*/ 623004 h 3522548"/>
              <a:gd name="connsiteX1" fmla="*/ 237506 w 2675323"/>
              <a:gd name="connsiteY1" fmla="*/ 231118 h 3522548"/>
              <a:gd name="connsiteX2" fmla="*/ 605641 w 2675323"/>
              <a:gd name="connsiteY2" fmla="*/ 183617 h 3522548"/>
              <a:gd name="connsiteX3" fmla="*/ 1496291 w 2675323"/>
              <a:gd name="connsiteY3" fmla="*/ 207368 h 3522548"/>
              <a:gd name="connsiteX4" fmla="*/ 2446317 w 2675323"/>
              <a:gd name="connsiteY4" fmla="*/ 266744 h 3522548"/>
              <a:gd name="connsiteX5" fmla="*/ 2541319 w 2675323"/>
              <a:gd name="connsiteY5" fmla="*/ 219243 h 3522548"/>
              <a:gd name="connsiteX6" fmla="*/ 2671948 w 2675323"/>
              <a:gd name="connsiteY6" fmla="*/ 3389955 h 3522548"/>
              <a:gd name="connsiteX7" fmla="*/ 2363189 w 2675323"/>
              <a:gd name="connsiteY7" fmla="*/ 3520583 h 3522548"/>
              <a:gd name="connsiteX8" fmla="*/ 368135 w 2675323"/>
              <a:gd name="connsiteY8" fmla="*/ 3294952 h 3522548"/>
              <a:gd name="connsiteX9" fmla="*/ 166254 w 2675323"/>
              <a:gd name="connsiteY9" fmla="*/ 2998069 h 3522548"/>
              <a:gd name="connsiteX10" fmla="*/ 0 w 2675323"/>
              <a:gd name="connsiteY10" fmla="*/ 1644282 h 3522548"/>
              <a:gd name="connsiteX11" fmla="*/ 0 w 2675323"/>
              <a:gd name="connsiteY11" fmla="*/ 1644282 h 3522548"/>
              <a:gd name="connsiteX12" fmla="*/ 71252 w 2675323"/>
              <a:gd name="connsiteY12" fmla="*/ 991139 h 3522548"/>
              <a:gd name="connsiteX13" fmla="*/ 71252 w 2675323"/>
              <a:gd name="connsiteY13" fmla="*/ 563627 h 3522548"/>
              <a:gd name="connsiteX0" fmla="*/ 71252 w 2675323"/>
              <a:gd name="connsiteY0" fmla="*/ 623004 h 3522548"/>
              <a:gd name="connsiteX1" fmla="*/ 237506 w 2675323"/>
              <a:gd name="connsiteY1" fmla="*/ 231118 h 3522548"/>
              <a:gd name="connsiteX2" fmla="*/ 605641 w 2675323"/>
              <a:gd name="connsiteY2" fmla="*/ 183617 h 3522548"/>
              <a:gd name="connsiteX3" fmla="*/ 1496291 w 2675323"/>
              <a:gd name="connsiteY3" fmla="*/ 207368 h 3522548"/>
              <a:gd name="connsiteX4" fmla="*/ 2446317 w 2675323"/>
              <a:gd name="connsiteY4" fmla="*/ 266744 h 3522548"/>
              <a:gd name="connsiteX5" fmla="*/ 2541319 w 2675323"/>
              <a:gd name="connsiteY5" fmla="*/ 219243 h 3522548"/>
              <a:gd name="connsiteX6" fmla="*/ 2671948 w 2675323"/>
              <a:gd name="connsiteY6" fmla="*/ 3389955 h 3522548"/>
              <a:gd name="connsiteX7" fmla="*/ 2363189 w 2675323"/>
              <a:gd name="connsiteY7" fmla="*/ 3520583 h 3522548"/>
              <a:gd name="connsiteX8" fmla="*/ 368135 w 2675323"/>
              <a:gd name="connsiteY8" fmla="*/ 3294952 h 3522548"/>
              <a:gd name="connsiteX9" fmla="*/ 166254 w 2675323"/>
              <a:gd name="connsiteY9" fmla="*/ 2998069 h 3522548"/>
              <a:gd name="connsiteX10" fmla="*/ 0 w 2675323"/>
              <a:gd name="connsiteY10" fmla="*/ 1644282 h 3522548"/>
              <a:gd name="connsiteX11" fmla="*/ 0 w 2675323"/>
              <a:gd name="connsiteY11" fmla="*/ 1644282 h 3522548"/>
              <a:gd name="connsiteX12" fmla="*/ 71252 w 2675323"/>
              <a:gd name="connsiteY12" fmla="*/ 991139 h 3522548"/>
              <a:gd name="connsiteX13" fmla="*/ 71252 w 2675323"/>
              <a:gd name="connsiteY13" fmla="*/ 563627 h 3522548"/>
              <a:gd name="connsiteX0" fmla="*/ 71252 w 2675323"/>
              <a:gd name="connsiteY0" fmla="*/ 443770 h 3343314"/>
              <a:gd name="connsiteX1" fmla="*/ 237506 w 2675323"/>
              <a:gd name="connsiteY1" fmla="*/ 51884 h 3343314"/>
              <a:gd name="connsiteX2" fmla="*/ 605641 w 2675323"/>
              <a:gd name="connsiteY2" fmla="*/ 4383 h 3343314"/>
              <a:gd name="connsiteX3" fmla="*/ 1496291 w 2675323"/>
              <a:gd name="connsiteY3" fmla="*/ 28134 h 3343314"/>
              <a:gd name="connsiteX4" fmla="*/ 2446317 w 2675323"/>
              <a:gd name="connsiteY4" fmla="*/ 87510 h 3343314"/>
              <a:gd name="connsiteX5" fmla="*/ 2541319 w 2675323"/>
              <a:gd name="connsiteY5" fmla="*/ 40009 h 3343314"/>
              <a:gd name="connsiteX6" fmla="*/ 2671948 w 2675323"/>
              <a:gd name="connsiteY6" fmla="*/ 3210721 h 3343314"/>
              <a:gd name="connsiteX7" fmla="*/ 2363189 w 2675323"/>
              <a:gd name="connsiteY7" fmla="*/ 3341349 h 3343314"/>
              <a:gd name="connsiteX8" fmla="*/ 368135 w 2675323"/>
              <a:gd name="connsiteY8" fmla="*/ 3115718 h 3343314"/>
              <a:gd name="connsiteX9" fmla="*/ 166254 w 2675323"/>
              <a:gd name="connsiteY9" fmla="*/ 2818835 h 3343314"/>
              <a:gd name="connsiteX10" fmla="*/ 0 w 2675323"/>
              <a:gd name="connsiteY10" fmla="*/ 1465048 h 3343314"/>
              <a:gd name="connsiteX11" fmla="*/ 0 w 2675323"/>
              <a:gd name="connsiteY11" fmla="*/ 1465048 h 3343314"/>
              <a:gd name="connsiteX12" fmla="*/ 71252 w 2675323"/>
              <a:gd name="connsiteY12" fmla="*/ 811905 h 3343314"/>
              <a:gd name="connsiteX13" fmla="*/ 71252 w 2675323"/>
              <a:gd name="connsiteY13" fmla="*/ 384393 h 334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75323" h="3343314">
                <a:moveTo>
                  <a:pt x="71252" y="443770"/>
                </a:moveTo>
                <a:cubicBezTo>
                  <a:pt x="109846" y="284442"/>
                  <a:pt x="148441" y="125115"/>
                  <a:pt x="237506" y="51884"/>
                </a:cubicBezTo>
                <a:cubicBezTo>
                  <a:pt x="326571" y="-21347"/>
                  <a:pt x="605641" y="4383"/>
                  <a:pt x="605641" y="4383"/>
                </a:cubicBezTo>
                <a:lnTo>
                  <a:pt x="1496291" y="28134"/>
                </a:lnTo>
                <a:cubicBezTo>
                  <a:pt x="1803070" y="41988"/>
                  <a:pt x="2272146" y="85531"/>
                  <a:pt x="2446317" y="87510"/>
                </a:cubicBezTo>
                <a:cubicBezTo>
                  <a:pt x="2620488" y="89489"/>
                  <a:pt x="2551215" y="-41139"/>
                  <a:pt x="2541319" y="40009"/>
                </a:cubicBezTo>
                <a:cubicBezTo>
                  <a:pt x="2531423" y="121157"/>
                  <a:pt x="2677886" y="3147387"/>
                  <a:pt x="2671948" y="3210721"/>
                </a:cubicBezTo>
                <a:cubicBezTo>
                  <a:pt x="2666010" y="3274055"/>
                  <a:pt x="2747158" y="3357183"/>
                  <a:pt x="2363189" y="3341349"/>
                </a:cubicBezTo>
                <a:cubicBezTo>
                  <a:pt x="1979220" y="3325515"/>
                  <a:pt x="484909" y="3143427"/>
                  <a:pt x="368135" y="3115718"/>
                </a:cubicBezTo>
                <a:cubicBezTo>
                  <a:pt x="251361" y="3088009"/>
                  <a:pt x="227610" y="3093947"/>
                  <a:pt x="166254" y="2818835"/>
                </a:cubicBezTo>
                <a:cubicBezTo>
                  <a:pt x="104898" y="2543723"/>
                  <a:pt x="0" y="1465048"/>
                  <a:pt x="0" y="1465048"/>
                </a:cubicBezTo>
                <a:lnTo>
                  <a:pt x="0" y="1465048"/>
                </a:lnTo>
                <a:cubicBezTo>
                  <a:pt x="11875" y="1356191"/>
                  <a:pt x="59377" y="992014"/>
                  <a:pt x="71252" y="811905"/>
                </a:cubicBezTo>
                <a:cubicBezTo>
                  <a:pt x="83127" y="631796"/>
                  <a:pt x="77189" y="508094"/>
                  <a:pt x="71252" y="38439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Picture 2" descr="H:\Z 其他\新建文件夹01\0000\603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7" t="24430" r="57356" b="16260"/>
          <a:stretch/>
        </p:blipFill>
        <p:spPr bwMode="auto">
          <a:xfrm>
            <a:off x="7895406" y="1435782"/>
            <a:ext cx="3096344" cy="408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4"/>
          <p:cNvSpPr txBox="1"/>
          <p:nvPr/>
        </p:nvSpPr>
        <p:spPr>
          <a:xfrm>
            <a:off x="8360381" y="2431543"/>
            <a:ext cx="2369762" cy="211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click here to add text click here to add text click here to add text click here to add text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 pitchFamily="34" charset="0"/>
              <a:ea typeface="等线" panose="02010600030101010101" charset="-122"/>
            </a:endParaRPr>
          </a:p>
        </p:txBody>
      </p:sp>
      <p:sp>
        <p:nvSpPr>
          <p:cNvPr id="26" name="文本框 5"/>
          <p:cNvSpPr txBox="1"/>
          <p:nvPr/>
        </p:nvSpPr>
        <p:spPr>
          <a:xfrm>
            <a:off x="8211911" y="1950187"/>
            <a:ext cx="2369762" cy="45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5FA080"/>
                </a:solidFill>
                <a:effectLst/>
                <a:uLnTx/>
                <a:uFillTx/>
                <a:latin typeface="Lato" pitchFamily="34" charset="0"/>
                <a:ea typeface="方正少儿简体" panose="03000509000000000000" pitchFamily="65" charset="-122"/>
                <a:cs typeface="Tahoma" panose="020B0604030504040204" pitchFamily="34" charset="0"/>
              </a:rPr>
              <a:t>ADD TITLE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" pitchFamily="34" charset="0"/>
              <a:ea typeface="方正少儿简体" panose="03000509000000000000" pitchFamily="65" charset="-122"/>
              <a:cs typeface="Tahoma" panose="020B0604030504040204" pitchFamily="34" charset="0"/>
            </a:endParaRPr>
          </a:p>
        </p:txBody>
      </p:sp>
      <p:pic>
        <p:nvPicPr>
          <p:cNvPr id="2054" name="Picture 6" descr="H:\Z 其他\新建文件夹01\0000\70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969" y="1461451"/>
            <a:ext cx="749612" cy="6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:\Z 其他\新建文件夹01\0000\70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497" y="1469597"/>
            <a:ext cx="749612" cy="6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:\Z 其他\新建文件夹01\0000\702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572" y="1475764"/>
            <a:ext cx="749612" cy="68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:\Z 其他\新建文件夹01\0000\8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929" y="4072960"/>
            <a:ext cx="2259013" cy="28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:\Z 其他\新建文件夹01\0000\8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313" y="4246482"/>
            <a:ext cx="2259013" cy="28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:\Z 其他\新建文件夹01\0000\8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2" y="4221882"/>
            <a:ext cx="2259013" cy="28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:\Z 其他\新建文件夹01\0000\7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07" y="69470"/>
            <a:ext cx="524981" cy="8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:\Z 其他\新建文件夹01\0000\70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06" y="172766"/>
            <a:ext cx="861127" cy="75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01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3329" y="4987553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6467" y="3009991"/>
            <a:ext cx="48119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35853" y="3941763"/>
            <a:ext cx="618003" cy="7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3328" y="1834425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014030" y="2052577"/>
            <a:ext cx="2498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Lato Black" pitchFamily="34" charset="0"/>
              </a:rPr>
              <a:t>ITEM 1</a:t>
            </a:r>
            <a:endParaRPr lang="zh-CN" altLang="en-US" sz="2500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82638" y="3093295"/>
            <a:ext cx="2498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Lato Black" pitchFamily="34" charset="0"/>
              </a:rPr>
              <a:t>ITEM 2</a:t>
            </a:r>
            <a:endParaRPr lang="zh-CN" altLang="en-US" sz="2500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2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82638" y="4066787"/>
            <a:ext cx="2498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Lato Black" pitchFamily="34" charset="0"/>
              </a:rPr>
              <a:t>ITEM 3</a:t>
            </a:r>
            <a:endParaRPr lang="zh-CN" altLang="en-US" sz="2500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2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82638" y="5040972"/>
            <a:ext cx="249895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solidFill>
                  <a:schemeClr val="bg1"/>
                </a:solidFill>
                <a:latin typeface="Lato Black" pitchFamily="34" charset="0"/>
              </a:rPr>
              <a:t>ITEM 4</a:t>
            </a:r>
            <a:endParaRPr lang="zh-CN" altLang="en-US" sz="2500" dirty="0">
              <a:solidFill>
                <a:schemeClr val="bg1"/>
              </a:solidFill>
              <a:latin typeface="Lato Black" pitchFamily="34" charset="0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9279" y="4987552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2417" y="3009990"/>
            <a:ext cx="48119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91803" y="3941762"/>
            <a:ext cx="618003" cy="7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89278" y="1834424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0216" y="4987551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3354" y="3009989"/>
            <a:ext cx="48119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0215" y="1834423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2432" y="4987550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5570" y="3009988"/>
            <a:ext cx="48119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2431" y="1834422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368" y="4987550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6506" y="3009988"/>
            <a:ext cx="48119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23367" y="1834422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4307" y="4987549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4306" y="1834421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3122" y="1834420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0907" y="1834420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矩形 53"/>
          <p:cNvSpPr/>
          <p:nvPr/>
        </p:nvSpPr>
        <p:spPr>
          <a:xfrm>
            <a:off x="10193145" y="1960395"/>
            <a:ext cx="1152128" cy="62292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F807D"/>
                </a:solidFill>
                <a:latin typeface="Lato Black" pitchFamily="34" charset="0"/>
                <a:ea typeface="汉仪喵魂体W" panose="00020600040101010101" pitchFamily="18" charset="-122"/>
              </a:rPr>
              <a:t>90%</a:t>
            </a:r>
            <a:endParaRPr lang="zh-CN" altLang="en-US" sz="3200" b="1" dirty="0">
              <a:solidFill>
                <a:srgbClr val="FF807D"/>
              </a:solidFill>
              <a:latin typeface="Lato Black" pitchFamily="34" charset="0"/>
              <a:ea typeface="汉仪喵魂体W" panose="00020600040101010101" pitchFamily="18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193145" y="3009991"/>
            <a:ext cx="1152128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FBFD99"/>
                </a:solidFill>
                <a:latin typeface="Lato Black" pitchFamily="34" charset="0"/>
                <a:ea typeface="汉仪喵魂体W" panose="00020600040101010101" pitchFamily="18" charset="-122"/>
              </a:rPr>
              <a:t>60%</a:t>
            </a:r>
            <a:endParaRPr lang="zh-CN" altLang="en-US" sz="3200" b="1" dirty="0">
              <a:solidFill>
                <a:srgbClr val="FBFD99"/>
              </a:solidFill>
              <a:latin typeface="Lato Black" pitchFamily="34" charset="0"/>
              <a:ea typeface="汉仪喵魂体W" panose="00020600040101010101" pitchFamily="18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0193145" y="3933850"/>
            <a:ext cx="1152128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A3BCF3"/>
                </a:solidFill>
                <a:latin typeface="Lato Black" pitchFamily="34" charset="0"/>
                <a:ea typeface="汉仪喵魂体W" panose="00020600040101010101" pitchFamily="18" charset="-122"/>
              </a:rPr>
              <a:t>30%</a:t>
            </a:r>
            <a:endParaRPr lang="zh-CN" altLang="en-US" sz="3200" b="1" dirty="0">
              <a:solidFill>
                <a:srgbClr val="A3BCF3"/>
              </a:solidFill>
              <a:latin typeface="Lato Black" pitchFamily="34" charset="0"/>
              <a:ea typeface="汉仪喵魂体W" panose="00020600040101010101" pitchFamily="18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0193145" y="4923033"/>
            <a:ext cx="1152128" cy="6832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EF7DEA"/>
                </a:solidFill>
                <a:latin typeface="Lato Black" pitchFamily="34" charset="0"/>
                <a:ea typeface="汉仪喵魂体W" panose="00020600040101010101" pitchFamily="18" charset="-122"/>
              </a:rPr>
              <a:t>70%</a:t>
            </a:r>
            <a:endParaRPr lang="zh-CN" altLang="en-US" sz="3200" b="1" dirty="0">
              <a:solidFill>
                <a:srgbClr val="EF7DEA"/>
              </a:solidFill>
              <a:latin typeface="Lato Black" pitchFamily="34" charset="0"/>
              <a:ea typeface="汉仪喵魂体W" panose="00020600040101010101" pitchFamily="18" charset="-122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7264" y="4987553"/>
            <a:ext cx="535712" cy="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2" y="3009991"/>
            <a:ext cx="481190" cy="6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9788" y="3941763"/>
            <a:ext cx="618003" cy="79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7263" y="1834425"/>
            <a:ext cx="603635" cy="77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6" descr="H:\Z 其他\新建文件夹01\0000\7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203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54" grpId="0"/>
      <p:bldP spid="55" grpId="0"/>
      <p:bldP spid="56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3"/>
          <p:cNvSpPr txBox="1"/>
          <p:nvPr/>
        </p:nvSpPr>
        <p:spPr>
          <a:xfrm>
            <a:off x="3056094" y="4319806"/>
            <a:ext cx="6971313" cy="694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pic>
        <p:nvPicPr>
          <p:cNvPr id="3074" name="Picture 2" descr="C:\Users\0127855\Desktop\0000\4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 bwMode="auto">
          <a:xfrm>
            <a:off x="5186940" y="1269554"/>
            <a:ext cx="2182813" cy="16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084333" y="3311260"/>
            <a:ext cx="65934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Lato Black" pitchFamily="34" charset="0"/>
              </a:rPr>
              <a:t>01. YOUR TITLE HERE</a:t>
            </a:r>
            <a:endParaRPr lang="zh-CN" altLang="en-US" sz="5000" dirty="0">
              <a:solidFill>
                <a:schemeClr val="bg1"/>
              </a:solidFill>
              <a:latin typeface="Lato Black" pitchFamily="34" charset="0"/>
            </a:endParaRPr>
          </a:p>
        </p:txBody>
      </p:sp>
      <p:pic>
        <p:nvPicPr>
          <p:cNvPr id="5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17" y="2092434"/>
            <a:ext cx="1213459" cy="15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H:\Z 其他\新建文件夹01\0000\7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89" y="4553237"/>
            <a:ext cx="736773" cy="11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1009394" y="693490"/>
            <a:ext cx="10344061" cy="4849436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44061" h="5220235">
                <a:moveTo>
                  <a:pt x="249392" y="835289"/>
                </a:moveTo>
                <a:cubicBezTo>
                  <a:pt x="150431" y="985710"/>
                  <a:pt x="-130619" y="2432520"/>
                  <a:pt x="71262" y="3127226"/>
                </a:cubicBezTo>
                <a:cubicBezTo>
                  <a:pt x="273143" y="3821933"/>
                  <a:pt x="720447" y="4672998"/>
                  <a:pt x="1460675" y="5003528"/>
                </a:cubicBezTo>
                <a:cubicBezTo>
                  <a:pt x="2200903" y="5334058"/>
                  <a:pt x="3841677" y="5098531"/>
                  <a:pt x="4512633" y="5110406"/>
                </a:cubicBezTo>
                <a:cubicBezTo>
                  <a:pt x="5183589" y="5122281"/>
                  <a:pt x="5001500" y="5056967"/>
                  <a:pt x="5486409" y="5074780"/>
                </a:cubicBezTo>
                <a:cubicBezTo>
                  <a:pt x="5971318" y="5092593"/>
                  <a:pt x="6784779" y="5243013"/>
                  <a:pt x="7422088" y="5217283"/>
                </a:cubicBezTo>
                <a:cubicBezTo>
                  <a:pt x="8059397" y="5191553"/>
                  <a:pt x="8823376" y="5276660"/>
                  <a:pt x="9310264" y="4920400"/>
                </a:cubicBezTo>
                <a:cubicBezTo>
                  <a:pt x="9797152" y="4564140"/>
                  <a:pt x="10327583" y="3819953"/>
                  <a:pt x="10343417" y="3079725"/>
                </a:cubicBezTo>
                <a:cubicBezTo>
                  <a:pt x="10359251" y="2339497"/>
                  <a:pt x="10084140" y="989668"/>
                  <a:pt x="9405267" y="479029"/>
                </a:cubicBezTo>
                <a:cubicBezTo>
                  <a:pt x="8726394" y="-31610"/>
                  <a:pt x="7338960" y="77247"/>
                  <a:pt x="6270181" y="15891"/>
                </a:cubicBezTo>
                <a:cubicBezTo>
                  <a:pt x="5201402" y="-45465"/>
                  <a:pt x="3705111" y="89123"/>
                  <a:pt x="2992591" y="110895"/>
                </a:cubicBezTo>
                <a:lnTo>
                  <a:pt x="1888185" y="75269"/>
                </a:lnTo>
                <a:cubicBezTo>
                  <a:pt x="1668492" y="73290"/>
                  <a:pt x="1878290" y="51516"/>
                  <a:pt x="1686306" y="63391"/>
                </a:cubicBezTo>
                <a:cubicBezTo>
                  <a:pt x="1341922" y="35682"/>
                  <a:pt x="1211292" y="91103"/>
                  <a:pt x="843158" y="217773"/>
                </a:cubicBezTo>
                <a:cubicBezTo>
                  <a:pt x="570026" y="296942"/>
                  <a:pt x="332520" y="732369"/>
                  <a:pt x="249392" y="8352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880533" y="489341"/>
            <a:ext cx="10404002" cy="5122432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79732 w 10374401"/>
              <a:gd name="connsiteY0" fmla="*/ 835289 h 5220235"/>
              <a:gd name="connsiteX1" fmla="*/ 125351 w 10374401"/>
              <a:gd name="connsiteY1" fmla="*/ 1970030 h 5220235"/>
              <a:gd name="connsiteX2" fmla="*/ 101602 w 10374401"/>
              <a:gd name="connsiteY2" fmla="*/ 3127226 h 5220235"/>
              <a:gd name="connsiteX3" fmla="*/ 1491015 w 10374401"/>
              <a:gd name="connsiteY3" fmla="*/ 5003528 h 5220235"/>
              <a:gd name="connsiteX4" fmla="*/ 4542973 w 10374401"/>
              <a:gd name="connsiteY4" fmla="*/ 5110406 h 5220235"/>
              <a:gd name="connsiteX5" fmla="*/ 5516749 w 10374401"/>
              <a:gd name="connsiteY5" fmla="*/ 5074780 h 5220235"/>
              <a:gd name="connsiteX6" fmla="*/ 7452428 w 10374401"/>
              <a:gd name="connsiteY6" fmla="*/ 5217283 h 5220235"/>
              <a:gd name="connsiteX7" fmla="*/ 9340604 w 10374401"/>
              <a:gd name="connsiteY7" fmla="*/ 4920400 h 5220235"/>
              <a:gd name="connsiteX8" fmla="*/ 10373757 w 10374401"/>
              <a:gd name="connsiteY8" fmla="*/ 3079725 h 5220235"/>
              <a:gd name="connsiteX9" fmla="*/ 9435607 w 10374401"/>
              <a:gd name="connsiteY9" fmla="*/ 479029 h 5220235"/>
              <a:gd name="connsiteX10" fmla="*/ 6300521 w 10374401"/>
              <a:gd name="connsiteY10" fmla="*/ 15891 h 5220235"/>
              <a:gd name="connsiteX11" fmla="*/ 3022931 w 10374401"/>
              <a:gd name="connsiteY11" fmla="*/ 110895 h 5220235"/>
              <a:gd name="connsiteX12" fmla="*/ 1918525 w 10374401"/>
              <a:gd name="connsiteY12" fmla="*/ 75269 h 5220235"/>
              <a:gd name="connsiteX13" fmla="*/ 1716646 w 10374401"/>
              <a:gd name="connsiteY13" fmla="*/ 63391 h 5220235"/>
              <a:gd name="connsiteX14" fmla="*/ 873498 w 10374401"/>
              <a:gd name="connsiteY14" fmla="*/ 217773 h 5220235"/>
              <a:gd name="connsiteX15" fmla="*/ 279732 w 10374401"/>
              <a:gd name="connsiteY15" fmla="*/ 835289 h 5220235"/>
              <a:gd name="connsiteX0" fmla="*/ 279732 w 10374401"/>
              <a:gd name="connsiteY0" fmla="*/ 827554 h 5212500"/>
              <a:gd name="connsiteX1" fmla="*/ 125351 w 10374401"/>
              <a:gd name="connsiteY1" fmla="*/ 1962295 h 5212500"/>
              <a:gd name="connsiteX2" fmla="*/ 101602 w 10374401"/>
              <a:gd name="connsiteY2" fmla="*/ 3119491 h 5212500"/>
              <a:gd name="connsiteX3" fmla="*/ 1491015 w 10374401"/>
              <a:gd name="connsiteY3" fmla="*/ 4995793 h 5212500"/>
              <a:gd name="connsiteX4" fmla="*/ 4542973 w 10374401"/>
              <a:gd name="connsiteY4" fmla="*/ 5102671 h 5212500"/>
              <a:gd name="connsiteX5" fmla="*/ 5516749 w 10374401"/>
              <a:gd name="connsiteY5" fmla="*/ 5067045 h 5212500"/>
              <a:gd name="connsiteX6" fmla="*/ 7452428 w 10374401"/>
              <a:gd name="connsiteY6" fmla="*/ 5209548 h 5212500"/>
              <a:gd name="connsiteX7" fmla="*/ 9340604 w 10374401"/>
              <a:gd name="connsiteY7" fmla="*/ 4912665 h 5212500"/>
              <a:gd name="connsiteX8" fmla="*/ 10373757 w 10374401"/>
              <a:gd name="connsiteY8" fmla="*/ 3071990 h 5212500"/>
              <a:gd name="connsiteX9" fmla="*/ 9435607 w 10374401"/>
              <a:gd name="connsiteY9" fmla="*/ 471294 h 5212500"/>
              <a:gd name="connsiteX10" fmla="*/ 6300521 w 10374401"/>
              <a:gd name="connsiteY10" fmla="*/ 8156 h 5212500"/>
              <a:gd name="connsiteX11" fmla="*/ 3877953 w 10374401"/>
              <a:gd name="connsiteY11" fmla="*/ 170544 h 5212500"/>
              <a:gd name="connsiteX12" fmla="*/ 3022931 w 10374401"/>
              <a:gd name="connsiteY12" fmla="*/ 103160 h 5212500"/>
              <a:gd name="connsiteX13" fmla="*/ 1918525 w 10374401"/>
              <a:gd name="connsiteY13" fmla="*/ 67534 h 5212500"/>
              <a:gd name="connsiteX14" fmla="*/ 1716646 w 10374401"/>
              <a:gd name="connsiteY14" fmla="*/ 55656 h 5212500"/>
              <a:gd name="connsiteX15" fmla="*/ 873498 w 10374401"/>
              <a:gd name="connsiteY15" fmla="*/ 210038 h 5212500"/>
              <a:gd name="connsiteX16" fmla="*/ 279732 w 10374401"/>
              <a:gd name="connsiteY16" fmla="*/ 827554 h 5212500"/>
              <a:gd name="connsiteX0" fmla="*/ 279732 w 10374236"/>
              <a:gd name="connsiteY0" fmla="*/ 876353 h 5261299"/>
              <a:gd name="connsiteX1" fmla="*/ 125351 w 10374236"/>
              <a:gd name="connsiteY1" fmla="*/ 2011094 h 5261299"/>
              <a:gd name="connsiteX2" fmla="*/ 101602 w 10374236"/>
              <a:gd name="connsiteY2" fmla="*/ 3168290 h 5261299"/>
              <a:gd name="connsiteX3" fmla="*/ 1491015 w 10374236"/>
              <a:gd name="connsiteY3" fmla="*/ 5044592 h 5261299"/>
              <a:gd name="connsiteX4" fmla="*/ 4542973 w 10374236"/>
              <a:gd name="connsiteY4" fmla="*/ 5151470 h 5261299"/>
              <a:gd name="connsiteX5" fmla="*/ 5516749 w 10374236"/>
              <a:gd name="connsiteY5" fmla="*/ 5115844 h 5261299"/>
              <a:gd name="connsiteX6" fmla="*/ 7452428 w 10374236"/>
              <a:gd name="connsiteY6" fmla="*/ 5258347 h 5261299"/>
              <a:gd name="connsiteX7" fmla="*/ 9340604 w 10374236"/>
              <a:gd name="connsiteY7" fmla="*/ 4961464 h 5261299"/>
              <a:gd name="connsiteX8" fmla="*/ 10373757 w 10374236"/>
              <a:gd name="connsiteY8" fmla="*/ 3120789 h 5261299"/>
              <a:gd name="connsiteX9" fmla="*/ 9435607 w 10374236"/>
              <a:gd name="connsiteY9" fmla="*/ 520093 h 5261299"/>
              <a:gd name="connsiteX10" fmla="*/ 6918036 w 10374236"/>
              <a:gd name="connsiteY10" fmla="*/ 35574 h 5261299"/>
              <a:gd name="connsiteX11" fmla="*/ 6300521 w 10374236"/>
              <a:gd name="connsiteY11" fmla="*/ 56955 h 5261299"/>
              <a:gd name="connsiteX12" fmla="*/ 3877953 w 10374236"/>
              <a:gd name="connsiteY12" fmla="*/ 219343 h 5261299"/>
              <a:gd name="connsiteX13" fmla="*/ 3022931 w 10374236"/>
              <a:gd name="connsiteY13" fmla="*/ 151959 h 5261299"/>
              <a:gd name="connsiteX14" fmla="*/ 1918525 w 10374236"/>
              <a:gd name="connsiteY14" fmla="*/ 116333 h 5261299"/>
              <a:gd name="connsiteX15" fmla="*/ 1716646 w 10374236"/>
              <a:gd name="connsiteY15" fmla="*/ 104455 h 5261299"/>
              <a:gd name="connsiteX16" fmla="*/ 873498 w 10374236"/>
              <a:gd name="connsiteY16" fmla="*/ 258837 h 5261299"/>
              <a:gd name="connsiteX17" fmla="*/ 279732 w 10374236"/>
              <a:gd name="connsiteY17" fmla="*/ 876353 h 5261299"/>
              <a:gd name="connsiteX0" fmla="*/ 279732 w 10374236"/>
              <a:gd name="connsiteY0" fmla="*/ 840779 h 5225725"/>
              <a:gd name="connsiteX1" fmla="*/ 125351 w 10374236"/>
              <a:gd name="connsiteY1" fmla="*/ 1975520 h 5225725"/>
              <a:gd name="connsiteX2" fmla="*/ 101602 w 10374236"/>
              <a:gd name="connsiteY2" fmla="*/ 3132716 h 5225725"/>
              <a:gd name="connsiteX3" fmla="*/ 1491015 w 10374236"/>
              <a:gd name="connsiteY3" fmla="*/ 5009018 h 5225725"/>
              <a:gd name="connsiteX4" fmla="*/ 4542973 w 10374236"/>
              <a:gd name="connsiteY4" fmla="*/ 5115896 h 5225725"/>
              <a:gd name="connsiteX5" fmla="*/ 5516749 w 10374236"/>
              <a:gd name="connsiteY5" fmla="*/ 5080270 h 5225725"/>
              <a:gd name="connsiteX6" fmla="*/ 7452428 w 10374236"/>
              <a:gd name="connsiteY6" fmla="*/ 5222773 h 5225725"/>
              <a:gd name="connsiteX7" fmla="*/ 9340604 w 10374236"/>
              <a:gd name="connsiteY7" fmla="*/ 4925890 h 5225725"/>
              <a:gd name="connsiteX8" fmla="*/ 10373757 w 10374236"/>
              <a:gd name="connsiteY8" fmla="*/ 3085215 h 5225725"/>
              <a:gd name="connsiteX9" fmla="*/ 9435607 w 10374236"/>
              <a:gd name="connsiteY9" fmla="*/ 484519 h 5225725"/>
              <a:gd name="connsiteX10" fmla="*/ 6918036 w 10374236"/>
              <a:gd name="connsiteY10" fmla="*/ 0 h 5225725"/>
              <a:gd name="connsiteX11" fmla="*/ 6300521 w 10374236"/>
              <a:gd name="connsiteY11" fmla="*/ 21381 h 5225725"/>
              <a:gd name="connsiteX12" fmla="*/ 3877953 w 10374236"/>
              <a:gd name="connsiteY12" fmla="*/ 183769 h 5225725"/>
              <a:gd name="connsiteX13" fmla="*/ 3022931 w 10374236"/>
              <a:gd name="connsiteY13" fmla="*/ 116385 h 5225725"/>
              <a:gd name="connsiteX14" fmla="*/ 1918525 w 10374236"/>
              <a:gd name="connsiteY14" fmla="*/ 80759 h 5225725"/>
              <a:gd name="connsiteX15" fmla="*/ 1716646 w 10374236"/>
              <a:gd name="connsiteY15" fmla="*/ 68881 h 5225725"/>
              <a:gd name="connsiteX16" fmla="*/ 873498 w 10374236"/>
              <a:gd name="connsiteY16" fmla="*/ 223263 h 5225725"/>
              <a:gd name="connsiteX17" fmla="*/ 279732 w 10374236"/>
              <a:gd name="connsiteY17" fmla="*/ 840779 h 5225725"/>
              <a:gd name="connsiteX0" fmla="*/ 279732 w 10497034"/>
              <a:gd name="connsiteY0" fmla="*/ 840779 h 5225725"/>
              <a:gd name="connsiteX1" fmla="*/ 125351 w 10497034"/>
              <a:gd name="connsiteY1" fmla="*/ 1975520 h 5225725"/>
              <a:gd name="connsiteX2" fmla="*/ 101602 w 10497034"/>
              <a:gd name="connsiteY2" fmla="*/ 3132716 h 5225725"/>
              <a:gd name="connsiteX3" fmla="*/ 1491015 w 10497034"/>
              <a:gd name="connsiteY3" fmla="*/ 5009018 h 5225725"/>
              <a:gd name="connsiteX4" fmla="*/ 4542973 w 10497034"/>
              <a:gd name="connsiteY4" fmla="*/ 5115896 h 5225725"/>
              <a:gd name="connsiteX5" fmla="*/ 5516749 w 10497034"/>
              <a:gd name="connsiteY5" fmla="*/ 5080270 h 5225725"/>
              <a:gd name="connsiteX6" fmla="*/ 7452428 w 10497034"/>
              <a:gd name="connsiteY6" fmla="*/ 5222773 h 5225725"/>
              <a:gd name="connsiteX7" fmla="*/ 9340604 w 10497034"/>
              <a:gd name="connsiteY7" fmla="*/ 4925890 h 5225725"/>
              <a:gd name="connsiteX8" fmla="*/ 10373757 w 10497034"/>
              <a:gd name="connsiteY8" fmla="*/ 3085215 h 5225725"/>
              <a:gd name="connsiteX9" fmla="*/ 10373756 w 10497034"/>
              <a:gd name="connsiteY9" fmla="*/ 1539067 h 5225725"/>
              <a:gd name="connsiteX10" fmla="*/ 9435607 w 10497034"/>
              <a:gd name="connsiteY10" fmla="*/ 484519 h 5225725"/>
              <a:gd name="connsiteX11" fmla="*/ 6918036 w 10497034"/>
              <a:gd name="connsiteY11" fmla="*/ 0 h 5225725"/>
              <a:gd name="connsiteX12" fmla="*/ 6300521 w 10497034"/>
              <a:gd name="connsiteY12" fmla="*/ 21381 h 5225725"/>
              <a:gd name="connsiteX13" fmla="*/ 3877953 w 10497034"/>
              <a:gd name="connsiteY13" fmla="*/ 183769 h 5225725"/>
              <a:gd name="connsiteX14" fmla="*/ 3022931 w 10497034"/>
              <a:gd name="connsiteY14" fmla="*/ 116385 h 5225725"/>
              <a:gd name="connsiteX15" fmla="*/ 1918525 w 10497034"/>
              <a:gd name="connsiteY15" fmla="*/ 80759 h 5225725"/>
              <a:gd name="connsiteX16" fmla="*/ 1716646 w 10497034"/>
              <a:gd name="connsiteY16" fmla="*/ 68881 h 5225725"/>
              <a:gd name="connsiteX17" fmla="*/ 873498 w 10497034"/>
              <a:gd name="connsiteY17" fmla="*/ 223263 h 5225725"/>
              <a:gd name="connsiteX18" fmla="*/ 279732 w 10497034"/>
              <a:gd name="connsiteY18" fmla="*/ 840779 h 5225725"/>
              <a:gd name="connsiteX0" fmla="*/ 279732 w 10463013"/>
              <a:gd name="connsiteY0" fmla="*/ 840779 h 5225725"/>
              <a:gd name="connsiteX1" fmla="*/ 125351 w 10463013"/>
              <a:gd name="connsiteY1" fmla="*/ 1975520 h 5225725"/>
              <a:gd name="connsiteX2" fmla="*/ 101602 w 10463013"/>
              <a:gd name="connsiteY2" fmla="*/ 3132716 h 5225725"/>
              <a:gd name="connsiteX3" fmla="*/ 1491015 w 10463013"/>
              <a:gd name="connsiteY3" fmla="*/ 5009018 h 5225725"/>
              <a:gd name="connsiteX4" fmla="*/ 4542973 w 10463013"/>
              <a:gd name="connsiteY4" fmla="*/ 5115896 h 5225725"/>
              <a:gd name="connsiteX5" fmla="*/ 5516749 w 10463013"/>
              <a:gd name="connsiteY5" fmla="*/ 5080270 h 5225725"/>
              <a:gd name="connsiteX6" fmla="*/ 7452428 w 10463013"/>
              <a:gd name="connsiteY6" fmla="*/ 5222773 h 5225725"/>
              <a:gd name="connsiteX7" fmla="*/ 9340604 w 10463013"/>
              <a:gd name="connsiteY7" fmla="*/ 4925890 h 5225725"/>
              <a:gd name="connsiteX8" fmla="*/ 10373757 w 10463013"/>
              <a:gd name="connsiteY8" fmla="*/ 3085215 h 5225725"/>
              <a:gd name="connsiteX9" fmla="*/ 10302504 w 10463013"/>
              <a:gd name="connsiteY9" fmla="*/ 1527582 h 5225725"/>
              <a:gd name="connsiteX10" fmla="*/ 9435607 w 10463013"/>
              <a:gd name="connsiteY10" fmla="*/ 484519 h 5225725"/>
              <a:gd name="connsiteX11" fmla="*/ 6918036 w 10463013"/>
              <a:gd name="connsiteY11" fmla="*/ 0 h 5225725"/>
              <a:gd name="connsiteX12" fmla="*/ 6300521 w 10463013"/>
              <a:gd name="connsiteY12" fmla="*/ 21381 h 5225725"/>
              <a:gd name="connsiteX13" fmla="*/ 3877953 w 10463013"/>
              <a:gd name="connsiteY13" fmla="*/ 183769 h 5225725"/>
              <a:gd name="connsiteX14" fmla="*/ 3022931 w 10463013"/>
              <a:gd name="connsiteY14" fmla="*/ 116385 h 5225725"/>
              <a:gd name="connsiteX15" fmla="*/ 1918525 w 10463013"/>
              <a:gd name="connsiteY15" fmla="*/ 80759 h 5225725"/>
              <a:gd name="connsiteX16" fmla="*/ 1716646 w 10463013"/>
              <a:gd name="connsiteY16" fmla="*/ 68881 h 5225725"/>
              <a:gd name="connsiteX17" fmla="*/ 873498 w 10463013"/>
              <a:gd name="connsiteY17" fmla="*/ 223263 h 5225725"/>
              <a:gd name="connsiteX18" fmla="*/ 279732 w 10463013"/>
              <a:gd name="connsiteY18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3120"/>
              <a:gd name="connsiteX1" fmla="*/ 125351 w 10400484"/>
              <a:gd name="connsiteY1" fmla="*/ 1975520 h 5223120"/>
              <a:gd name="connsiteX2" fmla="*/ 101602 w 10400484"/>
              <a:gd name="connsiteY2" fmla="*/ 3132716 h 5223120"/>
              <a:gd name="connsiteX3" fmla="*/ 1491015 w 10400484"/>
              <a:gd name="connsiteY3" fmla="*/ 5009018 h 5223120"/>
              <a:gd name="connsiteX4" fmla="*/ 4542973 w 10400484"/>
              <a:gd name="connsiteY4" fmla="*/ 5115896 h 5223120"/>
              <a:gd name="connsiteX5" fmla="*/ 5516749 w 10400484"/>
              <a:gd name="connsiteY5" fmla="*/ 4988387 h 5223120"/>
              <a:gd name="connsiteX6" fmla="*/ 7452428 w 10400484"/>
              <a:gd name="connsiteY6" fmla="*/ 5222773 h 5223120"/>
              <a:gd name="connsiteX7" fmla="*/ 9340604 w 10400484"/>
              <a:gd name="connsiteY7" fmla="*/ 4925890 h 5223120"/>
              <a:gd name="connsiteX8" fmla="*/ 10243128 w 10400484"/>
              <a:gd name="connsiteY8" fmla="*/ 4054408 h 5223120"/>
              <a:gd name="connsiteX9" fmla="*/ 10373757 w 10400484"/>
              <a:gd name="connsiteY9" fmla="*/ 3085215 h 5223120"/>
              <a:gd name="connsiteX10" fmla="*/ 10302504 w 10400484"/>
              <a:gd name="connsiteY10" fmla="*/ 1527582 h 5223120"/>
              <a:gd name="connsiteX11" fmla="*/ 9435607 w 10400484"/>
              <a:gd name="connsiteY11" fmla="*/ 484519 h 5223120"/>
              <a:gd name="connsiteX12" fmla="*/ 6918036 w 10400484"/>
              <a:gd name="connsiteY12" fmla="*/ 0 h 5223120"/>
              <a:gd name="connsiteX13" fmla="*/ 6300521 w 10400484"/>
              <a:gd name="connsiteY13" fmla="*/ 21381 h 5223120"/>
              <a:gd name="connsiteX14" fmla="*/ 3877953 w 10400484"/>
              <a:gd name="connsiteY14" fmla="*/ 183769 h 5223120"/>
              <a:gd name="connsiteX15" fmla="*/ 3022931 w 10400484"/>
              <a:gd name="connsiteY15" fmla="*/ 116385 h 5223120"/>
              <a:gd name="connsiteX16" fmla="*/ 1918525 w 10400484"/>
              <a:gd name="connsiteY16" fmla="*/ 80759 h 5223120"/>
              <a:gd name="connsiteX17" fmla="*/ 1716646 w 10400484"/>
              <a:gd name="connsiteY17" fmla="*/ 68881 h 5223120"/>
              <a:gd name="connsiteX18" fmla="*/ 873498 w 10400484"/>
              <a:gd name="connsiteY18" fmla="*/ 223263 h 5223120"/>
              <a:gd name="connsiteX19" fmla="*/ 279732 w 10400484"/>
              <a:gd name="connsiteY19" fmla="*/ 840779 h 5223120"/>
              <a:gd name="connsiteX0" fmla="*/ 279732 w 10400484"/>
              <a:gd name="connsiteY0" fmla="*/ 840779 h 5223133"/>
              <a:gd name="connsiteX1" fmla="*/ 125351 w 10400484"/>
              <a:gd name="connsiteY1" fmla="*/ 1975520 h 5223133"/>
              <a:gd name="connsiteX2" fmla="*/ 101602 w 10400484"/>
              <a:gd name="connsiteY2" fmla="*/ 3132716 h 5223133"/>
              <a:gd name="connsiteX3" fmla="*/ 1491015 w 10400484"/>
              <a:gd name="connsiteY3" fmla="*/ 5009018 h 5223133"/>
              <a:gd name="connsiteX4" fmla="*/ 4542973 w 10400484"/>
              <a:gd name="connsiteY4" fmla="*/ 5115896 h 5223133"/>
              <a:gd name="connsiteX5" fmla="*/ 4507346 w 10400484"/>
              <a:gd name="connsiteY5" fmla="*/ 5065139 h 5223133"/>
              <a:gd name="connsiteX6" fmla="*/ 5516749 w 10400484"/>
              <a:gd name="connsiteY6" fmla="*/ 4988387 h 5223133"/>
              <a:gd name="connsiteX7" fmla="*/ 7452428 w 10400484"/>
              <a:gd name="connsiteY7" fmla="*/ 5222773 h 5223133"/>
              <a:gd name="connsiteX8" fmla="*/ 9340604 w 10400484"/>
              <a:gd name="connsiteY8" fmla="*/ 4925890 h 5223133"/>
              <a:gd name="connsiteX9" fmla="*/ 10243128 w 10400484"/>
              <a:gd name="connsiteY9" fmla="*/ 4054408 h 5223133"/>
              <a:gd name="connsiteX10" fmla="*/ 10373757 w 10400484"/>
              <a:gd name="connsiteY10" fmla="*/ 3085215 h 5223133"/>
              <a:gd name="connsiteX11" fmla="*/ 10302504 w 10400484"/>
              <a:gd name="connsiteY11" fmla="*/ 1527582 h 5223133"/>
              <a:gd name="connsiteX12" fmla="*/ 9435607 w 10400484"/>
              <a:gd name="connsiteY12" fmla="*/ 484519 h 5223133"/>
              <a:gd name="connsiteX13" fmla="*/ 6918036 w 10400484"/>
              <a:gd name="connsiteY13" fmla="*/ 0 h 5223133"/>
              <a:gd name="connsiteX14" fmla="*/ 6300521 w 10400484"/>
              <a:gd name="connsiteY14" fmla="*/ 21381 h 5223133"/>
              <a:gd name="connsiteX15" fmla="*/ 3877953 w 10400484"/>
              <a:gd name="connsiteY15" fmla="*/ 183769 h 5223133"/>
              <a:gd name="connsiteX16" fmla="*/ 3022931 w 10400484"/>
              <a:gd name="connsiteY16" fmla="*/ 116385 h 5223133"/>
              <a:gd name="connsiteX17" fmla="*/ 1918525 w 10400484"/>
              <a:gd name="connsiteY17" fmla="*/ 80759 h 5223133"/>
              <a:gd name="connsiteX18" fmla="*/ 1716646 w 10400484"/>
              <a:gd name="connsiteY18" fmla="*/ 68881 h 5223133"/>
              <a:gd name="connsiteX19" fmla="*/ 873498 w 10400484"/>
              <a:gd name="connsiteY19" fmla="*/ 223263 h 5223133"/>
              <a:gd name="connsiteX20" fmla="*/ 279732 w 10400484"/>
              <a:gd name="connsiteY20" fmla="*/ 840779 h 5223133"/>
              <a:gd name="connsiteX0" fmla="*/ 279732 w 10400484"/>
              <a:gd name="connsiteY0" fmla="*/ 840779 h 5186971"/>
              <a:gd name="connsiteX1" fmla="*/ 125351 w 10400484"/>
              <a:gd name="connsiteY1" fmla="*/ 1975520 h 5186971"/>
              <a:gd name="connsiteX2" fmla="*/ 101602 w 10400484"/>
              <a:gd name="connsiteY2" fmla="*/ 3132716 h 5186971"/>
              <a:gd name="connsiteX3" fmla="*/ 1491015 w 10400484"/>
              <a:gd name="connsiteY3" fmla="*/ 5009018 h 5186971"/>
              <a:gd name="connsiteX4" fmla="*/ 4542973 w 10400484"/>
              <a:gd name="connsiteY4" fmla="*/ 5115896 h 5186971"/>
              <a:gd name="connsiteX5" fmla="*/ 4507346 w 10400484"/>
              <a:gd name="connsiteY5" fmla="*/ 5065139 h 5186971"/>
              <a:gd name="connsiteX6" fmla="*/ 5516749 w 10400484"/>
              <a:gd name="connsiteY6" fmla="*/ 4988387 h 5186971"/>
              <a:gd name="connsiteX7" fmla="*/ 7499929 w 10400484"/>
              <a:gd name="connsiteY7" fmla="*/ 5165345 h 5186971"/>
              <a:gd name="connsiteX8" fmla="*/ 9340604 w 10400484"/>
              <a:gd name="connsiteY8" fmla="*/ 4925890 h 5186971"/>
              <a:gd name="connsiteX9" fmla="*/ 10243128 w 10400484"/>
              <a:gd name="connsiteY9" fmla="*/ 4054408 h 5186971"/>
              <a:gd name="connsiteX10" fmla="*/ 10373757 w 10400484"/>
              <a:gd name="connsiteY10" fmla="*/ 3085215 h 5186971"/>
              <a:gd name="connsiteX11" fmla="*/ 10302504 w 10400484"/>
              <a:gd name="connsiteY11" fmla="*/ 1527582 h 5186971"/>
              <a:gd name="connsiteX12" fmla="*/ 9435607 w 10400484"/>
              <a:gd name="connsiteY12" fmla="*/ 484519 h 5186971"/>
              <a:gd name="connsiteX13" fmla="*/ 6918036 w 10400484"/>
              <a:gd name="connsiteY13" fmla="*/ 0 h 5186971"/>
              <a:gd name="connsiteX14" fmla="*/ 6300521 w 10400484"/>
              <a:gd name="connsiteY14" fmla="*/ 21381 h 5186971"/>
              <a:gd name="connsiteX15" fmla="*/ 3877953 w 10400484"/>
              <a:gd name="connsiteY15" fmla="*/ 183769 h 5186971"/>
              <a:gd name="connsiteX16" fmla="*/ 3022931 w 10400484"/>
              <a:gd name="connsiteY16" fmla="*/ 116385 h 5186971"/>
              <a:gd name="connsiteX17" fmla="*/ 1918525 w 10400484"/>
              <a:gd name="connsiteY17" fmla="*/ 80759 h 5186971"/>
              <a:gd name="connsiteX18" fmla="*/ 1716646 w 10400484"/>
              <a:gd name="connsiteY18" fmla="*/ 68881 h 5186971"/>
              <a:gd name="connsiteX19" fmla="*/ 873498 w 10400484"/>
              <a:gd name="connsiteY19" fmla="*/ 223263 h 5186971"/>
              <a:gd name="connsiteX20" fmla="*/ 279732 w 10400484"/>
              <a:gd name="connsiteY20" fmla="*/ 840779 h 5186971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546491 w 10404002"/>
              <a:gd name="connsiteY4" fmla="*/ 5115896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653368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653368 w 10404002"/>
              <a:gd name="connsiteY4" fmla="*/ 5065139 h 5165802"/>
              <a:gd name="connsiteX5" fmla="*/ 5520267 w 10404002"/>
              <a:gd name="connsiteY5" fmla="*/ 4988387 h 5165802"/>
              <a:gd name="connsiteX6" fmla="*/ 7503447 w 10404002"/>
              <a:gd name="connsiteY6" fmla="*/ 5165345 h 5165802"/>
              <a:gd name="connsiteX7" fmla="*/ 9344122 w 10404002"/>
              <a:gd name="connsiteY7" fmla="*/ 4925890 h 5165802"/>
              <a:gd name="connsiteX8" fmla="*/ 10246646 w 10404002"/>
              <a:gd name="connsiteY8" fmla="*/ 4054408 h 5165802"/>
              <a:gd name="connsiteX9" fmla="*/ 10377275 w 10404002"/>
              <a:gd name="connsiteY9" fmla="*/ 3085215 h 5165802"/>
              <a:gd name="connsiteX10" fmla="*/ 10306022 w 10404002"/>
              <a:gd name="connsiteY10" fmla="*/ 1527582 h 5165802"/>
              <a:gd name="connsiteX11" fmla="*/ 9439125 w 10404002"/>
              <a:gd name="connsiteY11" fmla="*/ 484519 h 5165802"/>
              <a:gd name="connsiteX12" fmla="*/ 6921554 w 10404002"/>
              <a:gd name="connsiteY12" fmla="*/ 0 h 5165802"/>
              <a:gd name="connsiteX13" fmla="*/ 6304039 w 10404002"/>
              <a:gd name="connsiteY13" fmla="*/ 21381 h 5165802"/>
              <a:gd name="connsiteX14" fmla="*/ 3881471 w 10404002"/>
              <a:gd name="connsiteY14" fmla="*/ 183769 h 5165802"/>
              <a:gd name="connsiteX15" fmla="*/ 3026449 w 10404002"/>
              <a:gd name="connsiteY15" fmla="*/ 116385 h 5165802"/>
              <a:gd name="connsiteX16" fmla="*/ 1922043 w 10404002"/>
              <a:gd name="connsiteY16" fmla="*/ 80759 h 5165802"/>
              <a:gd name="connsiteX17" fmla="*/ 1720164 w 10404002"/>
              <a:gd name="connsiteY17" fmla="*/ 68881 h 5165802"/>
              <a:gd name="connsiteX18" fmla="*/ 877016 w 10404002"/>
              <a:gd name="connsiteY18" fmla="*/ 223263 h 5165802"/>
              <a:gd name="connsiteX19" fmla="*/ 283250 w 10404002"/>
              <a:gd name="connsiteY19" fmla="*/ 840779 h 516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404002" h="5165802">
                <a:moveTo>
                  <a:pt x="283250" y="840779"/>
                </a:moveTo>
                <a:cubicBezTo>
                  <a:pt x="142725" y="1132822"/>
                  <a:pt x="158557" y="1593531"/>
                  <a:pt x="128869" y="1975520"/>
                </a:cubicBezTo>
                <a:cubicBezTo>
                  <a:pt x="99181" y="2357509"/>
                  <a:pt x="-130407" y="2634790"/>
                  <a:pt x="105120" y="3132716"/>
                </a:cubicBezTo>
                <a:cubicBezTo>
                  <a:pt x="340647" y="3630642"/>
                  <a:pt x="783993" y="4641007"/>
                  <a:pt x="1542034" y="4963077"/>
                </a:cubicBezTo>
                <a:cubicBezTo>
                  <a:pt x="2300075" y="5285147"/>
                  <a:pt x="3990329" y="5060921"/>
                  <a:pt x="4653368" y="5065139"/>
                </a:cubicBezTo>
                <a:cubicBezTo>
                  <a:pt x="5316407" y="5069357"/>
                  <a:pt x="5045254" y="4971686"/>
                  <a:pt x="5520267" y="4988387"/>
                </a:cubicBezTo>
                <a:cubicBezTo>
                  <a:pt x="5995280" y="5005088"/>
                  <a:pt x="6866138" y="5175761"/>
                  <a:pt x="7503447" y="5165345"/>
                </a:cubicBezTo>
                <a:cubicBezTo>
                  <a:pt x="8140756" y="5154929"/>
                  <a:pt x="8886922" y="5111046"/>
                  <a:pt x="9344122" y="4925890"/>
                </a:cubicBezTo>
                <a:cubicBezTo>
                  <a:pt x="9801322" y="4740734"/>
                  <a:pt x="10074454" y="4361187"/>
                  <a:pt x="10246646" y="4054408"/>
                </a:cubicBezTo>
                <a:cubicBezTo>
                  <a:pt x="10371336" y="3816543"/>
                  <a:pt x="10367379" y="3506353"/>
                  <a:pt x="10377275" y="3085215"/>
                </a:cubicBezTo>
                <a:cubicBezTo>
                  <a:pt x="10387171" y="2664077"/>
                  <a:pt x="10462380" y="1961031"/>
                  <a:pt x="10306022" y="1527582"/>
                </a:cubicBezTo>
                <a:cubicBezTo>
                  <a:pt x="10149664" y="1094133"/>
                  <a:pt x="10003203" y="739116"/>
                  <a:pt x="9439125" y="484519"/>
                </a:cubicBezTo>
                <a:cubicBezTo>
                  <a:pt x="8875047" y="229922"/>
                  <a:pt x="7444068" y="77190"/>
                  <a:pt x="6921554" y="0"/>
                </a:cubicBezTo>
                <a:cubicBezTo>
                  <a:pt x="6790925" y="3209"/>
                  <a:pt x="6810720" y="-9247"/>
                  <a:pt x="6304039" y="21381"/>
                </a:cubicBezTo>
                <a:cubicBezTo>
                  <a:pt x="5797359" y="52009"/>
                  <a:pt x="4427736" y="167935"/>
                  <a:pt x="3881471" y="183769"/>
                </a:cubicBezTo>
                <a:cubicBezTo>
                  <a:pt x="3335206" y="199603"/>
                  <a:pt x="3353020" y="114411"/>
                  <a:pt x="3026449" y="116385"/>
                </a:cubicBezTo>
                <a:lnTo>
                  <a:pt x="1922043" y="80759"/>
                </a:lnTo>
                <a:cubicBezTo>
                  <a:pt x="1702350" y="78780"/>
                  <a:pt x="1912148" y="57006"/>
                  <a:pt x="1720164" y="68881"/>
                </a:cubicBezTo>
                <a:cubicBezTo>
                  <a:pt x="1375780" y="41172"/>
                  <a:pt x="1245150" y="96593"/>
                  <a:pt x="877016" y="223263"/>
                </a:cubicBezTo>
                <a:cubicBezTo>
                  <a:pt x="603884" y="302432"/>
                  <a:pt x="366378" y="737859"/>
                  <a:pt x="283250" y="840779"/>
                </a:cubicBezTo>
                <a:close/>
              </a:path>
            </a:pathLst>
          </a:custGeom>
          <a:noFill/>
          <a:ln w="38100">
            <a:solidFill>
              <a:srgbClr val="FBF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6" descr="H:\Z 其他\新建文件夹01\0000\7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74" y="4173034"/>
            <a:ext cx="1224136" cy="10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:\Z 其他\新建文件夹01\0000\7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1" y="4610094"/>
            <a:ext cx="1217305" cy="194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19" y="4666888"/>
            <a:ext cx="1584176" cy="199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32"/>
          <p:cNvSpPr txBox="1"/>
          <p:nvPr/>
        </p:nvSpPr>
        <p:spPr>
          <a:xfrm>
            <a:off x="2953807" y="1540334"/>
            <a:ext cx="6257453" cy="130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solidFill>
                  <a:srgbClr val="5FA080"/>
                </a:solidFill>
                <a:latin typeface="Lato Black" pitchFamily="34" charset="0"/>
                <a:ea typeface="微软雅黑" panose="020B0503020204020204" pitchFamily="34" charset="-122"/>
              </a:rPr>
              <a:t>PART 4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 Black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941">
            <a:off x="4130961" y="5236938"/>
            <a:ext cx="2111958" cy="16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Z 其他\新建文件夹01\0000\8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50" y="4895819"/>
            <a:ext cx="1460223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H:\Z 其他\新建文件夹01\0000\81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84" y="4680284"/>
            <a:ext cx="1329470" cy="17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H:\Z 其他\新建文件夹01\0000\7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212" y="4402061"/>
            <a:ext cx="2860485" cy="22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493076"/>
            <a:ext cx="1242295" cy="15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:\Z 其他\新建文件夹01\0000\70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12">
            <a:off x="10484434" y="424583"/>
            <a:ext cx="1071305" cy="9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H:\Z 其他\新建文件夹01\0000\7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87" y="2994772"/>
            <a:ext cx="876908" cy="7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1"/>
          <p:cNvSpPr/>
          <p:nvPr/>
        </p:nvSpPr>
        <p:spPr>
          <a:xfrm rot="20851833">
            <a:off x="2311478" y="1168699"/>
            <a:ext cx="1171304" cy="443688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21186594">
            <a:off x="8235082" y="1908929"/>
            <a:ext cx="1367507" cy="343062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21186594">
            <a:off x="3099912" y="3256517"/>
            <a:ext cx="983789" cy="246800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1333" r="83461" b="57924"/>
          <a:stretch/>
        </p:blipFill>
        <p:spPr bwMode="auto">
          <a:xfrm>
            <a:off x="5068337" y="3483691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t="5682" r="69267" b="53575"/>
          <a:stretch/>
        </p:blipFill>
        <p:spPr bwMode="auto">
          <a:xfrm>
            <a:off x="2161719" y="3726372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3191" r="54012" b="56066"/>
          <a:stretch/>
        </p:blipFill>
        <p:spPr bwMode="auto">
          <a:xfrm>
            <a:off x="9060288" y="3379917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Z 其他\新建文件夹01\0000\405.png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342" y="117237"/>
            <a:ext cx="789334" cy="5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4439022" y="2916794"/>
            <a:ext cx="3307995" cy="0"/>
          </a:xfrm>
          <a:prstGeom prst="line">
            <a:avLst/>
          </a:prstGeom>
          <a:ln w="152400" cap="rnd" cmpd="dbl">
            <a:solidFill>
              <a:srgbClr val="5EA26E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6" descr="H:\Z 其他\新建文件夹01\0000\71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28320">
            <a:off x="717046" y="1367800"/>
            <a:ext cx="660242" cy="10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3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76190" y="914400"/>
            <a:ext cx="10618043" cy="5015503"/>
          </a:xfrm>
          <a:custGeom>
            <a:avLst/>
            <a:gdLst>
              <a:gd name="connsiteX0" fmla="*/ 212578 w 10571958"/>
              <a:gd name="connsiteY0" fmla="*/ 439387 h 5015503"/>
              <a:gd name="connsiteX1" fmla="*/ 34448 w 10571958"/>
              <a:gd name="connsiteY1" fmla="*/ 795647 h 5015503"/>
              <a:gd name="connsiteX2" fmla="*/ 818219 w 10571958"/>
              <a:gd name="connsiteY2" fmla="*/ 807522 h 5015503"/>
              <a:gd name="connsiteX3" fmla="*/ 936973 w 10571958"/>
              <a:gd name="connsiteY3" fmla="*/ 2078182 h 5015503"/>
              <a:gd name="connsiteX4" fmla="*/ 236328 w 10571958"/>
              <a:gd name="connsiteY4" fmla="*/ 2743200 h 5015503"/>
              <a:gd name="connsiteX5" fmla="*/ 70074 w 10571958"/>
              <a:gd name="connsiteY5" fmla="*/ 3645725 h 5015503"/>
              <a:gd name="connsiteX6" fmla="*/ 735092 w 10571958"/>
              <a:gd name="connsiteY6" fmla="*/ 4690753 h 5015503"/>
              <a:gd name="connsiteX7" fmla="*/ 2397638 w 10571958"/>
              <a:gd name="connsiteY7" fmla="*/ 4892634 h 5015503"/>
              <a:gd name="connsiteX8" fmla="*/ 4440193 w 10571958"/>
              <a:gd name="connsiteY8" fmla="*/ 4643252 h 5015503"/>
              <a:gd name="connsiteX9" fmla="*/ 5983986 w 10571958"/>
              <a:gd name="connsiteY9" fmla="*/ 4619501 h 5015503"/>
              <a:gd name="connsiteX10" fmla="*/ 8715310 w 10571958"/>
              <a:gd name="connsiteY10" fmla="*/ 5011387 h 5015503"/>
              <a:gd name="connsiteX11" fmla="*/ 10437232 w 10571958"/>
              <a:gd name="connsiteY11" fmla="*/ 4334494 h 5015503"/>
              <a:gd name="connsiteX12" fmla="*/ 10128474 w 10571958"/>
              <a:gd name="connsiteY12" fmla="*/ 3063834 h 5015503"/>
              <a:gd name="connsiteX13" fmla="*/ 7504027 w 10571958"/>
              <a:gd name="connsiteY13" fmla="*/ 2173184 h 5015503"/>
              <a:gd name="connsiteX14" fmla="*/ 5425845 w 10571958"/>
              <a:gd name="connsiteY14" fmla="*/ 1733797 h 5015503"/>
              <a:gd name="connsiteX15" fmla="*/ 5413970 w 10571958"/>
              <a:gd name="connsiteY15" fmla="*/ 510639 h 5015503"/>
              <a:gd name="connsiteX16" fmla="*/ 7812786 w 10571958"/>
              <a:gd name="connsiteY16" fmla="*/ 106878 h 5015503"/>
              <a:gd name="connsiteX17" fmla="*/ 9985970 w 10571958"/>
              <a:gd name="connsiteY17" fmla="*/ 35626 h 5015503"/>
              <a:gd name="connsiteX18" fmla="*/ 10282853 w 10571958"/>
              <a:gd name="connsiteY18" fmla="*/ 0 h 5015503"/>
              <a:gd name="connsiteX19" fmla="*/ 10282853 w 10571958"/>
              <a:gd name="connsiteY19" fmla="*/ 0 h 5015503"/>
              <a:gd name="connsiteX0" fmla="*/ 212578 w 10571958"/>
              <a:gd name="connsiteY0" fmla="*/ 439387 h 5015503"/>
              <a:gd name="connsiteX1" fmla="*/ 34448 w 10571958"/>
              <a:gd name="connsiteY1" fmla="*/ 795647 h 5015503"/>
              <a:gd name="connsiteX2" fmla="*/ 818219 w 10571958"/>
              <a:gd name="connsiteY2" fmla="*/ 807522 h 5015503"/>
              <a:gd name="connsiteX3" fmla="*/ 936973 w 10571958"/>
              <a:gd name="connsiteY3" fmla="*/ 2078182 h 5015503"/>
              <a:gd name="connsiteX4" fmla="*/ 236328 w 10571958"/>
              <a:gd name="connsiteY4" fmla="*/ 2743200 h 5015503"/>
              <a:gd name="connsiteX5" fmla="*/ 70074 w 10571958"/>
              <a:gd name="connsiteY5" fmla="*/ 3645725 h 5015503"/>
              <a:gd name="connsiteX6" fmla="*/ 735092 w 10571958"/>
              <a:gd name="connsiteY6" fmla="*/ 4690753 h 5015503"/>
              <a:gd name="connsiteX7" fmla="*/ 2397638 w 10571958"/>
              <a:gd name="connsiteY7" fmla="*/ 4892634 h 5015503"/>
              <a:gd name="connsiteX8" fmla="*/ 4440193 w 10571958"/>
              <a:gd name="connsiteY8" fmla="*/ 4643252 h 5015503"/>
              <a:gd name="connsiteX9" fmla="*/ 5983986 w 10571958"/>
              <a:gd name="connsiteY9" fmla="*/ 4619501 h 5015503"/>
              <a:gd name="connsiteX10" fmla="*/ 8715310 w 10571958"/>
              <a:gd name="connsiteY10" fmla="*/ 5011387 h 5015503"/>
              <a:gd name="connsiteX11" fmla="*/ 10437232 w 10571958"/>
              <a:gd name="connsiteY11" fmla="*/ 4334494 h 5015503"/>
              <a:gd name="connsiteX12" fmla="*/ 10128474 w 10571958"/>
              <a:gd name="connsiteY12" fmla="*/ 3063834 h 5015503"/>
              <a:gd name="connsiteX13" fmla="*/ 7504027 w 10571958"/>
              <a:gd name="connsiteY13" fmla="*/ 2173184 h 5015503"/>
              <a:gd name="connsiteX14" fmla="*/ 5425845 w 10571958"/>
              <a:gd name="connsiteY14" fmla="*/ 1733797 h 5015503"/>
              <a:gd name="connsiteX15" fmla="*/ 7337772 w 10571958"/>
              <a:gd name="connsiteY15" fmla="*/ 154379 h 5015503"/>
              <a:gd name="connsiteX16" fmla="*/ 7812786 w 10571958"/>
              <a:gd name="connsiteY16" fmla="*/ 106878 h 5015503"/>
              <a:gd name="connsiteX17" fmla="*/ 9985970 w 10571958"/>
              <a:gd name="connsiteY17" fmla="*/ 35626 h 5015503"/>
              <a:gd name="connsiteX18" fmla="*/ 10282853 w 10571958"/>
              <a:gd name="connsiteY18" fmla="*/ 0 h 5015503"/>
              <a:gd name="connsiteX19" fmla="*/ 10282853 w 10571958"/>
              <a:gd name="connsiteY19" fmla="*/ 0 h 5015503"/>
              <a:gd name="connsiteX0" fmla="*/ 212578 w 10571958"/>
              <a:gd name="connsiteY0" fmla="*/ 439387 h 5015503"/>
              <a:gd name="connsiteX1" fmla="*/ 34448 w 10571958"/>
              <a:gd name="connsiteY1" fmla="*/ 795647 h 5015503"/>
              <a:gd name="connsiteX2" fmla="*/ 818219 w 10571958"/>
              <a:gd name="connsiteY2" fmla="*/ 807522 h 5015503"/>
              <a:gd name="connsiteX3" fmla="*/ 936973 w 10571958"/>
              <a:gd name="connsiteY3" fmla="*/ 2078182 h 5015503"/>
              <a:gd name="connsiteX4" fmla="*/ 236328 w 10571958"/>
              <a:gd name="connsiteY4" fmla="*/ 2743200 h 5015503"/>
              <a:gd name="connsiteX5" fmla="*/ 70074 w 10571958"/>
              <a:gd name="connsiteY5" fmla="*/ 3645725 h 5015503"/>
              <a:gd name="connsiteX6" fmla="*/ 735092 w 10571958"/>
              <a:gd name="connsiteY6" fmla="*/ 4690753 h 5015503"/>
              <a:gd name="connsiteX7" fmla="*/ 2397638 w 10571958"/>
              <a:gd name="connsiteY7" fmla="*/ 4892634 h 5015503"/>
              <a:gd name="connsiteX8" fmla="*/ 4440193 w 10571958"/>
              <a:gd name="connsiteY8" fmla="*/ 4643252 h 5015503"/>
              <a:gd name="connsiteX9" fmla="*/ 5983986 w 10571958"/>
              <a:gd name="connsiteY9" fmla="*/ 4619501 h 5015503"/>
              <a:gd name="connsiteX10" fmla="*/ 8715310 w 10571958"/>
              <a:gd name="connsiteY10" fmla="*/ 5011387 h 5015503"/>
              <a:gd name="connsiteX11" fmla="*/ 10437232 w 10571958"/>
              <a:gd name="connsiteY11" fmla="*/ 4334494 h 5015503"/>
              <a:gd name="connsiteX12" fmla="*/ 10128474 w 10571958"/>
              <a:gd name="connsiteY12" fmla="*/ 3063834 h 5015503"/>
              <a:gd name="connsiteX13" fmla="*/ 7504027 w 10571958"/>
              <a:gd name="connsiteY13" fmla="*/ 2173184 h 5015503"/>
              <a:gd name="connsiteX14" fmla="*/ 5425845 w 10571958"/>
              <a:gd name="connsiteY14" fmla="*/ 1733797 h 5015503"/>
              <a:gd name="connsiteX15" fmla="*/ 7337772 w 10571958"/>
              <a:gd name="connsiteY15" fmla="*/ 154379 h 5015503"/>
              <a:gd name="connsiteX16" fmla="*/ 7812786 w 10571958"/>
              <a:gd name="connsiteY16" fmla="*/ 106878 h 5015503"/>
              <a:gd name="connsiteX17" fmla="*/ 9985970 w 10571958"/>
              <a:gd name="connsiteY17" fmla="*/ 35626 h 5015503"/>
              <a:gd name="connsiteX18" fmla="*/ 10282853 w 10571958"/>
              <a:gd name="connsiteY18" fmla="*/ 0 h 5015503"/>
              <a:gd name="connsiteX19" fmla="*/ 10282853 w 10571958"/>
              <a:gd name="connsiteY19" fmla="*/ 0 h 5015503"/>
              <a:gd name="connsiteX0" fmla="*/ 212578 w 10571958"/>
              <a:gd name="connsiteY0" fmla="*/ 439387 h 5015503"/>
              <a:gd name="connsiteX1" fmla="*/ 34448 w 10571958"/>
              <a:gd name="connsiteY1" fmla="*/ 795647 h 5015503"/>
              <a:gd name="connsiteX2" fmla="*/ 818219 w 10571958"/>
              <a:gd name="connsiteY2" fmla="*/ 807522 h 5015503"/>
              <a:gd name="connsiteX3" fmla="*/ 936973 w 10571958"/>
              <a:gd name="connsiteY3" fmla="*/ 2078182 h 5015503"/>
              <a:gd name="connsiteX4" fmla="*/ 236328 w 10571958"/>
              <a:gd name="connsiteY4" fmla="*/ 2743200 h 5015503"/>
              <a:gd name="connsiteX5" fmla="*/ 70074 w 10571958"/>
              <a:gd name="connsiteY5" fmla="*/ 3645725 h 5015503"/>
              <a:gd name="connsiteX6" fmla="*/ 735092 w 10571958"/>
              <a:gd name="connsiteY6" fmla="*/ 4690753 h 5015503"/>
              <a:gd name="connsiteX7" fmla="*/ 2397638 w 10571958"/>
              <a:gd name="connsiteY7" fmla="*/ 4892634 h 5015503"/>
              <a:gd name="connsiteX8" fmla="*/ 4440193 w 10571958"/>
              <a:gd name="connsiteY8" fmla="*/ 4643252 h 5015503"/>
              <a:gd name="connsiteX9" fmla="*/ 5983986 w 10571958"/>
              <a:gd name="connsiteY9" fmla="*/ 4619501 h 5015503"/>
              <a:gd name="connsiteX10" fmla="*/ 8715310 w 10571958"/>
              <a:gd name="connsiteY10" fmla="*/ 5011387 h 5015503"/>
              <a:gd name="connsiteX11" fmla="*/ 10437232 w 10571958"/>
              <a:gd name="connsiteY11" fmla="*/ 4334494 h 5015503"/>
              <a:gd name="connsiteX12" fmla="*/ 10128474 w 10571958"/>
              <a:gd name="connsiteY12" fmla="*/ 3063834 h 5015503"/>
              <a:gd name="connsiteX13" fmla="*/ 7504027 w 10571958"/>
              <a:gd name="connsiteY13" fmla="*/ 2173184 h 5015503"/>
              <a:gd name="connsiteX14" fmla="*/ 9237825 w 10571958"/>
              <a:gd name="connsiteY14" fmla="*/ 1199407 h 5015503"/>
              <a:gd name="connsiteX15" fmla="*/ 7337772 w 10571958"/>
              <a:gd name="connsiteY15" fmla="*/ 154379 h 5015503"/>
              <a:gd name="connsiteX16" fmla="*/ 7812786 w 10571958"/>
              <a:gd name="connsiteY16" fmla="*/ 106878 h 5015503"/>
              <a:gd name="connsiteX17" fmla="*/ 9985970 w 10571958"/>
              <a:gd name="connsiteY17" fmla="*/ 35626 h 5015503"/>
              <a:gd name="connsiteX18" fmla="*/ 10282853 w 10571958"/>
              <a:gd name="connsiteY18" fmla="*/ 0 h 5015503"/>
              <a:gd name="connsiteX19" fmla="*/ 10282853 w 10571958"/>
              <a:gd name="connsiteY19" fmla="*/ 0 h 5015503"/>
              <a:gd name="connsiteX0" fmla="*/ 212578 w 10571958"/>
              <a:gd name="connsiteY0" fmla="*/ 439387 h 5015503"/>
              <a:gd name="connsiteX1" fmla="*/ 34448 w 10571958"/>
              <a:gd name="connsiteY1" fmla="*/ 795647 h 5015503"/>
              <a:gd name="connsiteX2" fmla="*/ 818219 w 10571958"/>
              <a:gd name="connsiteY2" fmla="*/ 807522 h 5015503"/>
              <a:gd name="connsiteX3" fmla="*/ 936973 w 10571958"/>
              <a:gd name="connsiteY3" fmla="*/ 2078182 h 5015503"/>
              <a:gd name="connsiteX4" fmla="*/ 236328 w 10571958"/>
              <a:gd name="connsiteY4" fmla="*/ 2743200 h 5015503"/>
              <a:gd name="connsiteX5" fmla="*/ 70074 w 10571958"/>
              <a:gd name="connsiteY5" fmla="*/ 3645725 h 5015503"/>
              <a:gd name="connsiteX6" fmla="*/ 735092 w 10571958"/>
              <a:gd name="connsiteY6" fmla="*/ 4690753 h 5015503"/>
              <a:gd name="connsiteX7" fmla="*/ 2397638 w 10571958"/>
              <a:gd name="connsiteY7" fmla="*/ 4892634 h 5015503"/>
              <a:gd name="connsiteX8" fmla="*/ 4440193 w 10571958"/>
              <a:gd name="connsiteY8" fmla="*/ 4643252 h 5015503"/>
              <a:gd name="connsiteX9" fmla="*/ 5983986 w 10571958"/>
              <a:gd name="connsiteY9" fmla="*/ 4619501 h 5015503"/>
              <a:gd name="connsiteX10" fmla="*/ 8715310 w 10571958"/>
              <a:gd name="connsiteY10" fmla="*/ 5011387 h 5015503"/>
              <a:gd name="connsiteX11" fmla="*/ 10437232 w 10571958"/>
              <a:gd name="connsiteY11" fmla="*/ 4334494 h 5015503"/>
              <a:gd name="connsiteX12" fmla="*/ 10128474 w 10571958"/>
              <a:gd name="connsiteY12" fmla="*/ 3063834 h 5015503"/>
              <a:gd name="connsiteX13" fmla="*/ 7504027 w 10571958"/>
              <a:gd name="connsiteY13" fmla="*/ 2173184 h 5015503"/>
              <a:gd name="connsiteX14" fmla="*/ 9237825 w 10571958"/>
              <a:gd name="connsiteY14" fmla="*/ 1199407 h 5015503"/>
              <a:gd name="connsiteX15" fmla="*/ 7337772 w 10571958"/>
              <a:gd name="connsiteY15" fmla="*/ 154379 h 5015503"/>
              <a:gd name="connsiteX16" fmla="*/ 7812786 w 10571958"/>
              <a:gd name="connsiteY16" fmla="*/ 106878 h 5015503"/>
              <a:gd name="connsiteX17" fmla="*/ 9985970 w 10571958"/>
              <a:gd name="connsiteY17" fmla="*/ 35626 h 5015503"/>
              <a:gd name="connsiteX18" fmla="*/ 10282853 w 10571958"/>
              <a:gd name="connsiteY18" fmla="*/ 0 h 5015503"/>
              <a:gd name="connsiteX19" fmla="*/ 10282853 w 10571958"/>
              <a:gd name="connsiteY19" fmla="*/ 0 h 5015503"/>
              <a:gd name="connsiteX0" fmla="*/ 212578 w 10685002"/>
              <a:gd name="connsiteY0" fmla="*/ 439387 h 5015503"/>
              <a:gd name="connsiteX1" fmla="*/ 34448 w 10685002"/>
              <a:gd name="connsiteY1" fmla="*/ 795647 h 5015503"/>
              <a:gd name="connsiteX2" fmla="*/ 818219 w 10685002"/>
              <a:gd name="connsiteY2" fmla="*/ 807522 h 5015503"/>
              <a:gd name="connsiteX3" fmla="*/ 936973 w 10685002"/>
              <a:gd name="connsiteY3" fmla="*/ 2078182 h 5015503"/>
              <a:gd name="connsiteX4" fmla="*/ 236328 w 10685002"/>
              <a:gd name="connsiteY4" fmla="*/ 2743200 h 5015503"/>
              <a:gd name="connsiteX5" fmla="*/ 70074 w 10685002"/>
              <a:gd name="connsiteY5" fmla="*/ 3645725 h 5015503"/>
              <a:gd name="connsiteX6" fmla="*/ 735092 w 10685002"/>
              <a:gd name="connsiteY6" fmla="*/ 4690753 h 5015503"/>
              <a:gd name="connsiteX7" fmla="*/ 2397638 w 10685002"/>
              <a:gd name="connsiteY7" fmla="*/ 4892634 h 5015503"/>
              <a:gd name="connsiteX8" fmla="*/ 4440193 w 10685002"/>
              <a:gd name="connsiteY8" fmla="*/ 4643252 h 5015503"/>
              <a:gd name="connsiteX9" fmla="*/ 5983986 w 10685002"/>
              <a:gd name="connsiteY9" fmla="*/ 4619501 h 5015503"/>
              <a:gd name="connsiteX10" fmla="*/ 8715310 w 10685002"/>
              <a:gd name="connsiteY10" fmla="*/ 5011387 h 5015503"/>
              <a:gd name="connsiteX11" fmla="*/ 10437232 w 10685002"/>
              <a:gd name="connsiteY11" fmla="*/ 4334494 h 5015503"/>
              <a:gd name="connsiteX12" fmla="*/ 10128474 w 10685002"/>
              <a:gd name="connsiteY12" fmla="*/ 3063834 h 5015503"/>
              <a:gd name="connsiteX13" fmla="*/ 10662863 w 10685002"/>
              <a:gd name="connsiteY13" fmla="*/ 2042556 h 5015503"/>
              <a:gd name="connsiteX14" fmla="*/ 9237825 w 10685002"/>
              <a:gd name="connsiteY14" fmla="*/ 1199407 h 5015503"/>
              <a:gd name="connsiteX15" fmla="*/ 7337772 w 10685002"/>
              <a:gd name="connsiteY15" fmla="*/ 154379 h 5015503"/>
              <a:gd name="connsiteX16" fmla="*/ 7812786 w 10685002"/>
              <a:gd name="connsiteY16" fmla="*/ 106878 h 5015503"/>
              <a:gd name="connsiteX17" fmla="*/ 9985970 w 10685002"/>
              <a:gd name="connsiteY17" fmla="*/ 35626 h 5015503"/>
              <a:gd name="connsiteX18" fmla="*/ 10282853 w 10685002"/>
              <a:gd name="connsiteY18" fmla="*/ 0 h 5015503"/>
              <a:gd name="connsiteX19" fmla="*/ 10282853 w 10685002"/>
              <a:gd name="connsiteY19" fmla="*/ 0 h 5015503"/>
              <a:gd name="connsiteX0" fmla="*/ 212578 w 10665357"/>
              <a:gd name="connsiteY0" fmla="*/ 439387 h 5015503"/>
              <a:gd name="connsiteX1" fmla="*/ 34448 w 10665357"/>
              <a:gd name="connsiteY1" fmla="*/ 795647 h 5015503"/>
              <a:gd name="connsiteX2" fmla="*/ 818219 w 10665357"/>
              <a:gd name="connsiteY2" fmla="*/ 807522 h 5015503"/>
              <a:gd name="connsiteX3" fmla="*/ 936973 w 10665357"/>
              <a:gd name="connsiteY3" fmla="*/ 2078182 h 5015503"/>
              <a:gd name="connsiteX4" fmla="*/ 236328 w 10665357"/>
              <a:gd name="connsiteY4" fmla="*/ 2743200 h 5015503"/>
              <a:gd name="connsiteX5" fmla="*/ 70074 w 10665357"/>
              <a:gd name="connsiteY5" fmla="*/ 3645725 h 5015503"/>
              <a:gd name="connsiteX6" fmla="*/ 735092 w 10665357"/>
              <a:gd name="connsiteY6" fmla="*/ 4690753 h 5015503"/>
              <a:gd name="connsiteX7" fmla="*/ 2397638 w 10665357"/>
              <a:gd name="connsiteY7" fmla="*/ 4892634 h 5015503"/>
              <a:gd name="connsiteX8" fmla="*/ 4440193 w 10665357"/>
              <a:gd name="connsiteY8" fmla="*/ 4643252 h 5015503"/>
              <a:gd name="connsiteX9" fmla="*/ 5983986 w 10665357"/>
              <a:gd name="connsiteY9" fmla="*/ 4619501 h 5015503"/>
              <a:gd name="connsiteX10" fmla="*/ 8715310 w 10665357"/>
              <a:gd name="connsiteY10" fmla="*/ 5011387 h 5015503"/>
              <a:gd name="connsiteX11" fmla="*/ 10437232 w 10665357"/>
              <a:gd name="connsiteY11" fmla="*/ 4334494 h 5015503"/>
              <a:gd name="connsiteX12" fmla="*/ 10128474 w 10665357"/>
              <a:gd name="connsiteY12" fmla="*/ 3063834 h 5015503"/>
              <a:gd name="connsiteX13" fmla="*/ 10662863 w 10665357"/>
              <a:gd name="connsiteY13" fmla="*/ 2042556 h 5015503"/>
              <a:gd name="connsiteX14" fmla="*/ 9867217 w 10665357"/>
              <a:gd name="connsiteY14" fmla="*/ 855023 h 5015503"/>
              <a:gd name="connsiteX15" fmla="*/ 7337772 w 10665357"/>
              <a:gd name="connsiteY15" fmla="*/ 154379 h 5015503"/>
              <a:gd name="connsiteX16" fmla="*/ 7812786 w 10665357"/>
              <a:gd name="connsiteY16" fmla="*/ 106878 h 5015503"/>
              <a:gd name="connsiteX17" fmla="*/ 9985970 w 10665357"/>
              <a:gd name="connsiteY17" fmla="*/ 35626 h 5015503"/>
              <a:gd name="connsiteX18" fmla="*/ 10282853 w 10665357"/>
              <a:gd name="connsiteY18" fmla="*/ 0 h 5015503"/>
              <a:gd name="connsiteX19" fmla="*/ 10282853 w 10665357"/>
              <a:gd name="connsiteY19" fmla="*/ 0 h 5015503"/>
              <a:gd name="connsiteX0" fmla="*/ 212578 w 10665357"/>
              <a:gd name="connsiteY0" fmla="*/ 439387 h 5015503"/>
              <a:gd name="connsiteX1" fmla="*/ 34448 w 10665357"/>
              <a:gd name="connsiteY1" fmla="*/ 795647 h 5015503"/>
              <a:gd name="connsiteX2" fmla="*/ 818219 w 10665357"/>
              <a:gd name="connsiteY2" fmla="*/ 807522 h 5015503"/>
              <a:gd name="connsiteX3" fmla="*/ 936973 w 10665357"/>
              <a:gd name="connsiteY3" fmla="*/ 2078182 h 5015503"/>
              <a:gd name="connsiteX4" fmla="*/ 236328 w 10665357"/>
              <a:gd name="connsiteY4" fmla="*/ 2743200 h 5015503"/>
              <a:gd name="connsiteX5" fmla="*/ 70074 w 10665357"/>
              <a:gd name="connsiteY5" fmla="*/ 3645725 h 5015503"/>
              <a:gd name="connsiteX6" fmla="*/ 735092 w 10665357"/>
              <a:gd name="connsiteY6" fmla="*/ 4690753 h 5015503"/>
              <a:gd name="connsiteX7" fmla="*/ 2397638 w 10665357"/>
              <a:gd name="connsiteY7" fmla="*/ 4892634 h 5015503"/>
              <a:gd name="connsiteX8" fmla="*/ 4440193 w 10665357"/>
              <a:gd name="connsiteY8" fmla="*/ 4643252 h 5015503"/>
              <a:gd name="connsiteX9" fmla="*/ 5983986 w 10665357"/>
              <a:gd name="connsiteY9" fmla="*/ 4619501 h 5015503"/>
              <a:gd name="connsiteX10" fmla="*/ 8715310 w 10665357"/>
              <a:gd name="connsiteY10" fmla="*/ 5011387 h 5015503"/>
              <a:gd name="connsiteX11" fmla="*/ 10437232 w 10665357"/>
              <a:gd name="connsiteY11" fmla="*/ 4334494 h 5015503"/>
              <a:gd name="connsiteX12" fmla="*/ 10128474 w 10665357"/>
              <a:gd name="connsiteY12" fmla="*/ 3063834 h 5015503"/>
              <a:gd name="connsiteX13" fmla="*/ 10662863 w 10665357"/>
              <a:gd name="connsiteY13" fmla="*/ 2042556 h 5015503"/>
              <a:gd name="connsiteX14" fmla="*/ 9867217 w 10665357"/>
              <a:gd name="connsiteY14" fmla="*/ 855023 h 5015503"/>
              <a:gd name="connsiteX15" fmla="*/ 7337772 w 10665357"/>
              <a:gd name="connsiteY15" fmla="*/ 154379 h 5015503"/>
              <a:gd name="connsiteX16" fmla="*/ 7812786 w 10665357"/>
              <a:gd name="connsiteY16" fmla="*/ 106878 h 5015503"/>
              <a:gd name="connsiteX17" fmla="*/ 9985970 w 10665357"/>
              <a:gd name="connsiteY17" fmla="*/ 35626 h 5015503"/>
              <a:gd name="connsiteX18" fmla="*/ 10282853 w 10665357"/>
              <a:gd name="connsiteY18" fmla="*/ 0 h 5015503"/>
              <a:gd name="connsiteX19" fmla="*/ 10282853 w 10665357"/>
              <a:gd name="connsiteY19" fmla="*/ 0 h 5015503"/>
              <a:gd name="connsiteX0" fmla="*/ 212578 w 10665357"/>
              <a:gd name="connsiteY0" fmla="*/ 439387 h 5015503"/>
              <a:gd name="connsiteX1" fmla="*/ 34448 w 10665357"/>
              <a:gd name="connsiteY1" fmla="*/ 795647 h 5015503"/>
              <a:gd name="connsiteX2" fmla="*/ 818219 w 10665357"/>
              <a:gd name="connsiteY2" fmla="*/ 807522 h 5015503"/>
              <a:gd name="connsiteX3" fmla="*/ 936973 w 10665357"/>
              <a:gd name="connsiteY3" fmla="*/ 2078182 h 5015503"/>
              <a:gd name="connsiteX4" fmla="*/ 236328 w 10665357"/>
              <a:gd name="connsiteY4" fmla="*/ 2743200 h 5015503"/>
              <a:gd name="connsiteX5" fmla="*/ 70074 w 10665357"/>
              <a:gd name="connsiteY5" fmla="*/ 3645725 h 5015503"/>
              <a:gd name="connsiteX6" fmla="*/ 735092 w 10665357"/>
              <a:gd name="connsiteY6" fmla="*/ 4690753 h 5015503"/>
              <a:gd name="connsiteX7" fmla="*/ 2397638 w 10665357"/>
              <a:gd name="connsiteY7" fmla="*/ 4892634 h 5015503"/>
              <a:gd name="connsiteX8" fmla="*/ 4440193 w 10665357"/>
              <a:gd name="connsiteY8" fmla="*/ 4643252 h 5015503"/>
              <a:gd name="connsiteX9" fmla="*/ 5983986 w 10665357"/>
              <a:gd name="connsiteY9" fmla="*/ 4619501 h 5015503"/>
              <a:gd name="connsiteX10" fmla="*/ 8715310 w 10665357"/>
              <a:gd name="connsiteY10" fmla="*/ 5011387 h 5015503"/>
              <a:gd name="connsiteX11" fmla="*/ 10437232 w 10665357"/>
              <a:gd name="connsiteY11" fmla="*/ 4334494 h 5015503"/>
              <a:gd name="connsiteX12" fmla="*/ 10128474 w 10665357"/>
              <a:gd name="connsiteY12" fmla="*/ 3063834 h 5015503"/>
              <a:gd name="connsiteX13" fmla="*/ 10662863 w 10665357"/>
              <a:gd name="connsiteY13" fmla="*/ 2042556 h 5015503"/>
              <a:gd name="connsiteX14" fmla="*/ 9867217 w 10665357"/>
              <a:gd name="connsiteY14" fmla="*/ 855023 h 5015503"/>
              <a:gd name="connsiteX15" fmla="*/ 8406552 w 10665357"/>
              <a:gd name="connsiteY15" fmla="*/ 653142 h 5015503"/>
              <a:gd name="connsiteX16" fmla="*/ 7812786 w 10665357"/>
              <a:gd name="connsiteY16" fmla="*/ 106878 h 5015503"/>
              <a:gd name="connsiteX17" fmla="*/ 9985970 w 10665357"/>
              <a:gd name="connsiteY17" fmla="*/ 35626 h 5015503"/>
              <a:gd name="connsiteX18" fmla="*/ 10282853 w 10665357"/>
              <a:gd name="connsiteY18" fmla="*/ 0 h 5015503"/>
              <a:gd name="connsiteX19" fmla="*/ 10282853 w 10665357"/>
              <a:gd name="connsiteY19" fmla="*/ 0 h 5015503"/>
              <a:gd name="connsiteX0" fmla="*/ 212578 w 10665357"/>
              <a:gd name="connsiteY0" fmla="*/ 439387 h 5015503"/>
              <a:gd name="connsiteX1" fmla="*/ 34448 w 10665357"/>
              <a:gd name="connsiteY1" fmla="*/ 795647 h 5015503"/>
              <a:gd name="connsiteX2" fmla="*/ 818219 w 10665357"/>
              <a:gd name="connsiteY2" fmla="*/ 807522 h 5015503"/>
              <a:gd name="connsiteX3" fmla="*/ 936973 w 10665357"/>
              <a:gd name="connsiteY3" fmla="*/ 2078182 h 5015503"/>
              <a:gd name="connsiteX4" fmla="*/ 236328 w 10665357"/>
              <a:gd name="connsiteY4" fmla="*/ 2743200 h 5015503"/>
              <a:gd name="connsiteX5" fmla="*/ 70074 w 10665357"/>
              <a:gd name="connsiteY5" fmla="*/ 3645725 h 5015503"/>
              <a:gd name="connsiteX6" fmla="*/ 735092 w 10665357"/>
              <a:gd name="connsiteY6" fmla="*/ 4690753 h 5015503"/>
              <a:gd name="connsiteX7" fmla="*/ 2397638 w 10665357"/>
              <a:gd name="connsiteY7" fmla="*/ 4892634 h 5015503"/>
              <a:gd name="connsiteX8" fmla="*/ 4440193 w 10665357"/>
              <a:gd name="connsiteY8" fmla="*/ 4643252 h 5015503"/>
              <a:gd name="connsiteX9" fmla="*/ 5983986 w 10665357"/>
              <a:gd name="connsiteY9" fmla="*/ 4619501 h 5015503"/>
              <a:gd name="connsiteX10" fmla="*/ 8715310 w 10665357"/>
              <a:gd name="connsiteY10" fmla="*/ 5011387 h 5015503"/>
              <a:gd name="connsiteX11" fmla="*/ 10437232 w 10665357"/>
              <a:gd name="connsiteY11" fmla="*/ 4334494 h 5015503"/>
              <a:gd name="connsiteX12" fmla="*/ 10128474 w 10665357"/>
              <a:gd name="connsiteY12" fmla="*/ 3063834 h 5015503"/>
              <a:gd name="connsiteX13" fmla="*/ 10662863 w 10665357"/>
              <a:gd name="connsiteY13" fmla="*/ 2042556 h 5015503"/>
              <a:gd name="connsiteX14" fmla="*/ 9867217 w 10665357"/>
              <a:gd name="connsiteY14" fmla="*/ 855023 h 5015503"/>
              <a:gd name="connsiteX15" fmla="*/ 8406552 w 10665357"/>
              <a:gd name="connsiteY15" fmla="*/ 653142 h 5015503"/>
              <a:gd name="connsiteX16" fmla="*/ 8584682 w 10665357"/>
              <a:gd name="connsiteY16" fmla="*/ 166255 h 5015503"/>
              <a:gd name="connsiteX17" fmla="*/ 9985970 w 10665357"/>
              <a:gd name="connsiteY17" fmla="*/ 35626 h 5015503"/>
              <a:gd name="connsiteX18" fmla="*/ 10282853 w 10665357"/>
              <a:gd name="connsiteY18" fmla="*/ 0 h 5015503"/>
              <a:gd name="connsiteX19" fmla="*/ 10282853 w 10665357"/>
              <a:gd name="connsiteY19" fmla="*/ 0 h 5015503"/>
              <a:gd name="connsiteX0" fmla="*/ 212578 w 10618043"/>
              <a:gd name="connsiteY0" fmla="*/ 439387 h 5015503"/>
              <a:gd name="connsiteX1" fmla="*/ 34448 w 10618043"/>
              <a:gd name="connsiteY1" fmla="*/ 795647 h 5015503"/>
              <a:gd name="connsiteX2" fmla="*/ 818219 w 10618043"/>
              <a:gd name="connsiteY2" fmla="*/ 807522 h 5015503"/>
              <a:gd name="connsiteX3" fmla="*/ 936973 w 10618043"/>
              <a:gd name="connsiteY3" fmla="*/ 2078182 h 5015503"/>
              <a:gd name="connsiteX4" fmla="*/ 236328 w 10618043"/>
              <a:gd name="connsiteY4" fmla="*/ 2743200 h 5015503"/>
              <a:gd name="connsiteX5" fmla="*/ 70074 w 10618043"/>
              <a:gd name="connsiteY5" fmla="*/ 3645725 h 5015503"/>
              <a:gd name="connsiteX6" fmla="*/ 735092 w 10618043"/>
              <a:gd name="connsiteY6" fmla="*/ 4690753 h 5015503"/>
              <a:gd name="connsiteX7" fmla="*/ 2397638 w 10618043"/>
              <a:gd name="connsiteY7" fmla="*/ 4892634 h 5015503"/>
              <a:gd name="connsiteX8" fmla="*/ 4440193 w 10618043"/>
              <a:gd name="connsiteY8" fmla="*/ 4643252 h 5015503"/>
              <a:gd name="connsiteX9" fmla="*/ 5983986 w 10618043"/>
              <a:gd name="connsiteY9" fmla="*/ 4619501 h 5015503"/>
              <a:gd name="connsiteX10" fmla="*/ 8715310 w 10618043"/>
              <a:gd name="connsiteY10" fmla="*/ 5011387 h 5015503"/>
              <a:gd name="connsiteX11" fmla="*/ 10437232 w 10618043"/>
              <a:gd name="connsiteY11" fmla="*/ 4334494 h 5015503"/>
              <a:gd name="connsiteX12" fmla="*/ 10128474 w 10618043"/>
              <a:gd name="connsiteY12" fmla="*/ 3063834 h 5015503"/>
              <a:gd name="connsiteX13" fmla="*/ 10615362 w 10618043"/>
              <a:gd name="connsiteY13" fmla="*/ 1947553 h 5015503"/>
              <a:gd name="connsiteX14" fmla="*/ 9867217 w 10618043"/>
              <a:gd name="connsiteY14" fmla="*/ 855023 h 5015503"/>
              <a:gd name="connsiteX15" fmla="*/ 8406552 w 10618043"/>
              <a:gd name="connsiteY15" fmla="*/ 653142 h 5015503"/>
              <a:gd name="connsiteX16" fmla="*/ 8584682 w 10618043"/>
              <a:gd name="connsiteY16" fmla="*/ 166255 h 5015503"/>
              <a:gd name="connsiteX17" fmla="*/ 9985970 w 10618043"/>
              <a:gd name="connsiteY17" fmla="*/ 35626 h 5015503"/>
              <a:gd name="connsiteX18" fmla="*/ 10282853 w 10618043"/>
              <a:gd name="connsiteY18" fmla="*/ 0 h 5015503"/>
              <a:gd name="connsiteX19" fmla="*/ 10282853 w 10618043"/>
              <a:gd name="connsiteY19" fmla="*/ 0 h 5015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18043" h="5015503">
                <a:moveTo>
                  <a:pt x="212578" y="439387"/>
                </a:moveTo>
                <a:cubicBezTo>
                  <a:pt x="73043" y="586839"/>
                  <a:pt x="-66492" y="734291"/>
                  <a:pt x="34448" y="795647"/>
                </a:cubicBezTo>
                <a:cubicBezTo>
                  <a:pt x="135388" y="857003"/>
                  <a:pt x="667798" y="593766"/>
                  <a:pt x="818219" y="807522"/>
                </a:cubicBezTo>
                <a:cubicBezTo>
                  <a:pt x="968640" y="1021278"/>
                  <a:pt x="1033955" y="1755569"/>
                  <a:pt x="936973" y="2078182"/>
                </a:cubicBezTo>
                <a:cubicBezTo>
                  <a:pt x="839991" y="2400795"/>
                  <a:pt x="380811" y="2481943"/>
                  <a:pt x="236328" y="2743200"/>
                </a:cubicBezTo>
                <a:cubicBezTo>
                  <a:pt x="91845" y="3004457"/>
                  <a:pt x="-13053" y="3321133"/>
                  <a:pt x="70074" y="3645725"/>
                </a:cubicBezTo>
                <a:cubicBezTo>
                  <a:pt x="153201" y="3970317"/>
                  <a:pt x="347165" y="4482935"/>
                  <a:pt x="735092" y="4690753"/>
                </a:cubicBezTo>
                <a:cubicBezTo>
                  <a:pt x="1123019" y="4898571"/>
                  <a:pt x="1780121" y="4900551"/>
                  <a:pt x="2397638" y="4892634"/>
                </a:cubicBezTo>
                <a:cubicBezTo>
                  <a:pt x="3015155" y="4884717"/>
                  <a:pt x="3842468" y="4688774"/>
                  <a:pt x="4440193" y="4643252"/>
                </a:cubicBezTo>
                <a:cubicBezTo>
                  <a:pt x="5037918" y="4597730"/>
                  <a:pt x="5271467" y="4558145"/>
                  <a:pt x="5983986" y="4619501"/>
                </a:cubicBezTo>
                <a:cubicBezTo>
                  <a:pt x="6696505" y="4680857"/>
                  <a:pt x="7973102" y="5058888"/>
                  <a:pt x="8715310" y="5011387"/>
                </a:cubicBezTo>
                <a:cubicBezTo>
                  <a:pt x="9457518" y="4963886"/>
                  <a:pt x="10201705" y="4659086"/>
                  <a:pt x="10437232" y="4334494"/>
                </a:cubicBezTo>
                <a:cubicBezTo>
                  <a:pt x="10672759" y="4009902"/>
                  <a:pt x="10098786" y="3461658"/>
                  <a:pt x="10128474" y="3063834"/>
                </a:cubicBezTo>
                <a:cubicBezTo>
                  <a:pt x="10158162" y="2666011"/>
                  <a:pt x="10658905" y="2315688"/>
                  <a:pt x="10615362" y="1947553"/>
                </a:cubicBezTo>
                <a:cubicBezTo>
                  <a:pt x="10571819" y="1579418"/>
                  <a:pt x="10235352" y="1070758"/>
                  <a:pt x="9867217" y="855023"/>
                </a:cubicBezTo>
                <a:cubicBezTo>
                  <a:pt x="9499082" y="639288"/>
                  <a:pt x="8620308" y="767937"/>
                  <a:pt x="8406552" y="653142"/>
                </a:cubicBezTo>
                <a:cubicBezTo>
                  <a:pt x="8192796" y="538347"/>
                  <a:pt x="8321446" y="269174"/>
                  <a:pt x="8584682" y="166255"/>
                </a:cubicBezTo>
                <a:cubicBezTo>
                  <a:pt x="8847918" y="63336"/>
                  <a:pt x="9702942" y="63335"/>
                  <a:pt x="9985970" y="35626"/>
                </a:cubicBezTo>
                <a:cubicBezTo>
                  <a:pt x="10268998" y="7917"/>
                  <a:pt x="10282853" y="0"/>
                  <a:pt x="10282853" y="0"/>
                </a:cubicBezTo>
                <a:lnTo>
                  <a:pt x="10282853" y="0"/>
                </a:lnTo>
              </a:path>
            </a:pathLst>
          </a:cu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0" name="Picture 2" descr="H:\Z 其他\新建文件夹01\0000\602.png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1" t="12644" r="10083" b="27509"/>
          <a:stretch/>
        </p:blipFill>
        <p:spPr bwMode="auto">
          <a:xfrm rot="5400000">
            <a:off x="6950707" y="926736"/>
            <a:ext cx="3577540" cy="444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H:\Z 其他\新建文件夹01\0000\601.png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7" t="17163" r="11925" b="21963"/>
          <a:stretch/>
        </p:blipFill>
        <p:spPr bwMode="auto">
          <a:xfrm rot="5400000">
            <a:off x="1857187" y="1006719"/>
            <a:ext cx="3386193" cy="435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473599" y="2247493"/>
            <a:ext cx="234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1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040612" y="2851069"/>
            <a:ext cx="3190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</a:t>
            </a:r>
          </a:p>
        </p:txBody>
      </p:sp>
      <p:sp>
        <p:nvSpPr>
          <p:cNvPr id="1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744499" y="2291802"/>
            <a:ext cx="2345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1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311512" y="2895378"/>
            <a:ext cx="3190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</a:t>
            </a:r>
          </a:p>
        </p:txBody>
      </p:sp>
      <p:sp>
        <p:nvSpPr>
          <p:cNvPr id="2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Z 其他\新建文件夹01\0000\7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8" descr="H:\Z 其他\新建文件夹01\0000\81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044" y="3995029"/>
            <a:ext cx="1368152" cy="174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0" descr="H:\Z 其他\新建文件夹01\0000\8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3" y="4499206"/>
            <a:ext cx="1367963" cy="174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49" y="1489383"/>
            <a:ext cx="966126" cy="88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:\Z 其他\新建文件夹01\0000\810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975" y="2341243"/>
            <a:ext cx="1433372" cy="183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H:\Z 其他\新建文件夹01\0000\703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765" y="4365898"/>
            <a:ext cx="110550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5" descr="H:\Z 其他\新建文件夹01\0000\7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9" y="333450"/>
            <a:ext cx="1564084" cy="12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7" descr="H:\Z 其他\新建文件夹01\0000\72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5119">
            <a:off x="644974" y="2618185"/>
            <a:ext cx="839181" cy="65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H:\Z 其他\新建文件夹01\0000\741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772" y="5054887"/>
            <a:ext cx="1931409" cy="96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H:\Z 其他\新建文件夹01\0000\703.pn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76" y="2004298"/>
            <a:ext cx="1105501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H:\Z 其他\新建文件夹01\0000\703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566" y="307856"/>
            <a:ext cx="856509" cy="78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H:\Z 其他\新建文件夹01\0000\707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562" y="4218817"/>
            <a:ext cx="1034966" cy="90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93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2111230" y="2936564"/>
            <a:ext cx="830237" cy="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5391706" y="5293616"/>
            <a:ext cx="1046959" cy="13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3258568" y="4119369"/>
            <a:ext cx="784430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4144495" y="4674970"/>
            <a:ext cx="785246" cy="7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916539252"/>
              </p:ext>
            </p:extLst>
          </p:nvPr>
        </p:nvGraphicFramePr>
        <p:xfrm>
          <a:off x="2638822" y="1917626"/>
          <a:ext cx="7323379" cy="3604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6" descr="H:\Z 其他\新建文件夹01\0000\70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:\Z 其他\新建文件夹01\0000\1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6" t="22108" r="1986" b="8369"/>
          <a:stretch/>
        </p:blipFill>
        <p:spPr bwMode="auto">
          <a:xfrm>
            <a:off x="-828388" y="3069754"/>
            <a:ext cx="4118590" cy="412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H:\Z 其他\新建文件夹01\0000\81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638" y="3993007"/>
            <a:ext cx="2033810" cy="260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10745208" y="746462"/>
            <a:ext cx="1046959" cy="131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1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216843" y="1197546"/>
            <a:ext cx="523480" cy="65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1752606" y="23972"/>
            <a:ext cx="792087" cy="99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880963" y="1899892"/>
            <a:ext cx="699887" cy="87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8983185" y="67885"/>
            <a:ext cx="784430" cy="9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1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2741837" y="1184117"/>
            <a:ext cx="667476" cy="60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325205" y="231900"/>
            <a:ext cx="830237" cy="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1328641" y="1312090"/>
            <a:ext cx="603871" cy="55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7847680" y="142930"/>
            <a:ext cx="830237" cy="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9352496" y="1195629"/>
            <a:ext cx="830237" cy="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11377048" y="225366"/>
            <a:ext cx="830237" cy="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10088455" y="388426"/>
            <a:ext cx="785246" cy="7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H:\Z 其他\新建文件夹01\0000\716.png"/>
          <p:cNvPicPr>
            <a:picLocks noChangeAspect="1" noChangeArrowheads="1"/>
          </p:cNvPicPr>
          <p:nvPr/>
        </p:nvPicPr>
        <p:blipFill rotWithShape="1"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0" t="46007" r="27852"/>
          <a:stretch/>
        </p:blipFill>
        <p:spPr bwMode="auto">
          <a:xfrm>
            <a:off x="10477064" y="2121492"/>
            <a:ext cx="869516" cy="109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7899939" y="5442564"/>
            <a:ext cx="785246" cy="7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:\Z 其他\新建文件夹01\0000\7025.png"/>
          <p:cNvPicPr>
            <a:picLocks noChangeAspect="1" noChangeArrowheads="1"/>
          </p:cNvPicPr>
          <p:nvPr/>
        </p:nvPicPr>
        <p:blipFill>
          <a:blip r:embed="rId1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87040">
            <a:off x="7039414" y="1286175"/>
            <a:ext cx="631652" cy="57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318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2223192" y="1557586"/>
            <a:ext cx="7544422" cy="4123333"/>
          </a:xfrm>
          <a:custGeom>
            <a:avLst/>
            <a:gdLst>
              <a:gd name="connsiteX0" fmla="*/ 233350 w 7544422"/>
              <a:gd name="connsiteY0" fmla="*/ 106877 h 4123333"/>
              <a:gd name="connsiteX1" fmla="*/ 7719 w 7544422"/>
              <a:gd name="connsiteY1" fmla="*/ 3859480 h 4123333"/>
              <a:gd name="connsiteX2" fmla="*/ 482732 w 7544422"/>
              <a:gd name="connsiteY2" fmla="*/ 3800103 h 4123333"/>
              <a:gd name="connsiteX3" fmla="*/ 3617818 w 7544422"/>
              <a:gd name="connsiteY3" fmla="*/ 3716976 h 4123333"/>
              <a:gd name="connsiteX4" fmla="*/ 5114109 w 7544422"/>
              <a:gd name="connsiteY4" fmla="*/ 3705101 h 4123333"/>
              <a:gd name="connsiteX5" fmla="*/ 7346670 w 7544422"/>
              <a:gd name="connsiteY5" fmla="*/ 3823854 h 4123333"/>
              <a:gd name="connsiteX6" fmla="*/ 7429797 w 7544422"/>
              <a:gd name="connsiteY6" fmla="*/ 3752602 h 4123333"/>
              <a:gd name="connsiteX7" fmla="*/ 7311044 w 7544422"/>
              <a:gd name="connsiteY7" fmla="*/ 2481942 h 4123333"/>
              <a:gd name="connsiteX8" fmla="*/ 7263542 w 7544422"/>
              <a:gd name="connsiteY8" fmla="*/ 1484415 h 4123333"/>
              <a:gd name="connsiteX9" fmla="*/ 7311044 w 7544422"/>
              <a:gd name="connsiteY9" fmla="*/ 665018 h 4123333"/>
              <a:gd name="connsiteX10" fmla="*/ 7227916 w 7544422"/>
              <a:gd name="connsiteY10" fmla="*/ 142503 h 4123333"/>
              <a:gd name="connsiteX11" fmla="*/ 6337267 w 7544422"/>
              <a:gd name="connsiteY11" fmla="*/ 23750 h 4123333"/>
              <a:gd name="connsiteX12" fmla="*/ 5019106 w 7544422"/>
              <a:gd name="connsiteY12" fmla="*/ 0 h 4123333"/>
              <a:gd name="connsiteX13" fmla="*/ 2834046 w 7544422"/>
              <a:gd name="connsiteY13" fmla="*/ 11875 h 4123333"/>
              <a:gd name="connsiteX14" fmla="*/ 1456509 w 7544422"/>
              <a:gd name="connsiteY14" fmla="*/ 11875 h 4123333"/>
              <a:gd name="connsiteX15" fmla="*/ 280852 w 7544422"/>
              <a:gd name="connsiteY15" fmla="*/ 71251 h 4123333"/>
              <a:gd name="connsiteX16" fmla="*/ 185849 w 7544422"/>
              <a:gd name="connsiteY16" fmla="*/ 213755 h 41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44422" h="4123333">
                <a:moveTo>
                  <a:pt x="233350" y="106877"/>
                </a:moveTo>
                <a:cubicBezTo>
                  <a:pt x="99752" y="1675409"/>
                  <a:pt x="-33845" y="3243942"/>
                  <a:pt x="7719" y="3859480"/>
                </a:cubicBezTo>
                <a:cubicBezTo>
                  <a:pt x="49283" y="4475018"/>
                  <a:pt x="-118951" y="3823854"/>
                  <a:pt x="482732" y="3800103"/>
                </a:cubicBezTo>
                <a:cubicBezTo>
                  <a:pt x="1084415" y="3776352"/>
                  <a:pt x="2845922" y="3732810"/>
                  <a:pt x="3617818" y="3716976"/>
                </a:cubicBezTo>
                <a:cubicBezTo>
                  <a:pt x="4389714" y="3701142"/>
                  <a:pt x="4492634" y="3687288"/>
                  <a:pt x="5114109" y="3705101"/>
                </a:cubicBezTo>
                <a:cubicBezTo>
                  <a:pt x="5735584" y="3722914"/>
                  <a:pt x="6960722" y="3815937"/>
                  <a:pt x="7346670" y="3823854"/>
                </a:cubicBezTo>
                <a:cubicBezTo>
                  <a:pt x="7732618" y="3831771"/>
                  <a:pt x="7435735" y="3976254"/>
                  <a:pt x="7429797" y="3752602"/>
                </a:cubicBezTo>
                <a:cubicBezTo>
                  <a:pt x="7423859" y="3528950"/>
                  <a:pt x="7338753" y="2859973"/>
                  <a:pt x="7311044" y="2481942"/>
                </a:cubicBezTo>
                <a:cubicBezTo>
                  <a:pt x="7283335" y="2103911"/>
                  <a:pt x="7263542" y="1787236"/>
                  <a:pt x="7263542" y="1484415"/>
                </a:cubicBezTo>
                <a:cubicBezTo>
                  <a:pt x="7263542" y="1181594"/>
                  <a:pt x="7316982" y="888670"/>
                  <a:pt x="7311044" y="665018"/>
                </a:cubicBezTo>
                <a:cubicBezTo>
                  <a:pt x="7305106" y="441366"/>
                  <a:pt x="7390212" y="249381"/>
                  <a:pt x="7227916" y="142503"/>
                </a:cubicBezTo>
                <a:cubicBezTo>
                  <a:pt x="7065620" y="35625"/>
                  <a:pt x="6705402" y="47500"/>
                  <a:pt x="6337267" y="23750"/>
                </a:cubicBezTo>
                <a:cubicBezTo>
                  <a:pt x="5969132" y="0"/>
                  <a:pt x="5019106" y="0"/>
                  <a:pt x="5019106" y="0"/>
                </a:cubicBezTo>
                <a:lnTo>
                  <a:pt x="2834046" y="11875"/>
                </a:lnTo>
                <a:cubicBezTo>
                  <a:pt x="2240280" y="13854"/>
                  <a:pt x="1882041" y="1979"/>
                  <a:pt x="1456509" y="11875"/>
                </a:cubicBezTo>
                <a:cubicBezTo>
                  <a:pt x="1030977" y="21771"/>
                  <a:pt x="492629" y="37604"/>
                  <a:pt x="280852" y="71251"/>
                </a:cubicBezTo>
                <a:cubicBezTo>
                  <a:pt x="69075" y="104898"/>
                  <a:pt x="127462" y="159326"/>
                  <a:pt x="185849" y="213755"/>
                </a:cubicBezTo>
              </a:path>
            </a:pathLst>
          </a:cu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189216" y="1520448"/>
            <a:ext cx="7544422" cy="4123333"/>
          </a:xfrm>
          <a:custGeom>
            <a:avLst/>
            <a:gdLst>
              <a:gd name="connsiteX0" fmla="*/ 233350 w 7544422"/>
              <a:gd name="connsiteY0" fmla="*/ 106877 h 4123333"/>
              <a:gd name="connsiteX1" fmla="*/ 7719 w 7544422"/>
              <a:gd name="connsiteY1" fmla="*/ 3859480 h 4123333"/>
              <a:gd name="connsiteX2" fmla="*/ 482732 w 7544422"/>
              <a:gd name="connsiteY2" fmla="*/ 3800103 h 4123333"/>
              <a:gd name="connsiteX3" fmla="*/ 3617818 w 7544422"/>
              <a:gd name="connsiteY3" fmla="*/ 3716976 h 4123333"/>
              <a:gd name="connsiteX4" fmla="*/ 5114109 w 7544422"/>
              <a:gd name="connsiteY4" fmla="*/ 3705101 h 4123333"/>
              <a:gd name="connsiteX5" fmla="*/ 7346670 w 7544422"/>
              <a:gd name="connsiteY5" fmla="*/ 3823854 h 4123333"/>
              <a:gd name="connsiteX6" fmla="*/ 7429797 w 7544422"/>
              <a:gd name="connsiteY6" fmla="*/ 3752602 h 4123333"/>
              <a:gd name="connsiteX7" fmla="*/ 7311044 w 7544422"/>
              <a:gd name="connsiteY7" fmla="*/ 2481942 h 4123333"/>
              <a:gd name="connsiteX8" fmla="*/ 7263542 w 7544422"/>
              <a:gd name="connsiteY8" fmla="*/ 1484415 h 4123333"/>
              <a:gd name="connsiteX9" fmla="*/ 7311044 w 7544422"/>
              <a:gd name="connsiteY9" fmla="*/ 665018 h 4123333"/>
              <a:gd name="connsiteX10" fmla="*/ 7227916 w 7544422"/>
              <a:gd name="connsiteY10" fmla="*/ 142503 h 4123333"/>
              <a:gd name="connsiteX11" fmla="*/ 6337267 w 7544422"/>
              <a:gd name="connsiteY11" fmla="*/ 23750 h 4123333"/>
              <a:gd name="connsiteX12" fmla="*/ 5019106 w 7544422"/>
              <a:gd name="connsiteY12" fmla="*/ 0 h 4123333"/>
              <a:gd name="connsiteX13" fmla="*/ 2834046 w 7544422"/>
              <a:gd name="connsiteY13" fmla="*/ 11875 h 4123333"/>
              <a:gd name="connsiteX14" fmla="*/ 1456509 w 7544422"/>
              <a:gd name="connsiteY14" fmla="*/ 11875 h 4123333"/>
              <a:gd name="connsiteX15" fmla="*/ 280852 w 7544422"/>
              <a:gd name="connsiteY15" fmla="*/ 71251 h 4123333"/>
              <a:gd name="connsiteX16" fmla="*/ 185849 w 7544422"/>
              <a:gd name="connsiteY16" fmla="*/ 213755 h 41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44422" h="4123333">
                <a:moveTo>
                  <a:pt x="233350" y="106877"/>
                </a:moveTo>
                <a:cubicBezTo>
                  <a:pt x="99752" y="1675409"/>
                  <a:pt x="-33845" y="3243942"/>
                  <a:pt x="7719" y="3859480"/>
                </a:cubicBezTo>
                <a:cubicBezTo>
                  <a:pt x="49283" y="4475018"/>
                  <a:pt x="-118951" y="3823854"/>
                  <a:pt x="482732" y="3800103"/>
                </a:cubicBezTo>
                <a:cubicBezTo>
                  <a:pt x="1084415" y="3776352"/>
                  <a:pt x="2845922" y="3732810"/>
                  <a:pt x="3617818" y="3716976"/>
                </a:cubicBezTo>
                <a:cubicBezTo>
                  <a:pt x="4389714" y="3701142"/>
                  <a:pt x="4492634" y="3687288"/>
                  <a:pt x="5114109" y="3705101"/>
                </a:cubicBezTo>
                <a:cubicBezTo>
                  <a:pt x="5735584" y="3722914"/>
                  <a:pt x="6960722" y="3815937"/>
                  <a:pt x="7346670" y="3823854"/>
                </a:cubicBezTo>
                <a:cubicBezTo>
                  <a:pt x="7732618" y="3831771"/>
                  <a:pt x="7435735" y="3976254"/>
                  <a:pt x="7429797" y="3752602"/>
                </a:cubicBezTo>
                <a:cubicBezTo>
                  <a:pt x="7423859" y="3528950"/>
                  <a:pt x="7338753" y="2859973"/>
                  <a:pt x="7311044" y="2481942"/>
                </a:cubicBezTo>
                <a:cubicBezTo>
                  <a:pt x="7283335" y="2103911"/>
                  <a:pt x="7263542" y="1787236"/>
                  <a:pt x="7263542" y="1484415"/>
                </a:cubicBezTo>
                <a:cubicBezTo>
                  <a:pt x="7263542" y="1181594"/>
                  <a:pt x="7316982" y="888670"/>
                  <a:pt x="7311044" y="665018"/>
                </a:cubicBezTo>
                <a:cubicBezTo>
                  <a:pt x="7305106" y="441366"/>
                  <a:pt x="7390212" y="249381"/>
                  <a:pt x="7227916" y="142503"/>
                </a:cubicBezTo>
                <a:cubicBezTo>
                  <a:pt x="7065620" y="35625"/>
                  <a:pt x="6705402" y="47500"/>
                  <a:pt x="6337267" y="23750"/>
                </a:cubicBezTo>
                <a:cubicBezTo>
                  <a:pt x="5969132" y="0"/>
                  <a:pt x="5019106" y="0"/>
                  <a:pt x="5019106" y="0"/>
                </a:cubicBezTo>
                <a:lnTo>
                  <a:pt x="2834046" y="11875"/>
                </a:lnTo>
                <a:cubicBezTo>
                  <a:pt x="2240280" y="13854"/>
                  <a:pt x="1882041" y="1979"/>
                  <a:pt x="1456509" y="11875"/>
                </a:cubicBezTo>
                <a:cubicBezTo>
                  <a:pt x="1030977" y="21771"/>
                  <a:pt x="492629" y="37604"/>
                  <a:pt x="280852" y="71251"/>
                </a:cubicBezTo>
                <a:cubicBezTo>
                  <a:pt x="69075" y="104898"/>
                  <a:pt x="127462" y="159326"/>
                  <a:pt x="185849" y="213755"/>
                </a:cubicBezTo>
              </a:path>
            </a:pathLst>
          </a:custGeom>
          <a:solidFill>
            <a:srgbClr val="FFFFFF"/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175" name="Picture 7" descr="C:\Users\0127855\Desktop\0000\80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2" r="53437" b="73855"/>
          <a:stretch/>
        </p:blipFill>
        <p:spPr bwMode="auto">
          <a:xfrm>
            <a:off x="5355771" y="1849438"/>
            <a:ext cx="724396" cy="90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:\Z 其他\新建文件夹01\0000\70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311716" y="1849438"/>
            <a:ext cx="28474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Lato" pitchFamily="34" charset="0"/>
              </a:rPr>
              <a:t>YOUR TITLE HERE</a:t>
            </a:r>
            <a:endParaRPr lang="zh-CN" altLang="en-US" dirty="0">
              <a:latin typeface="Lato" pitchFamily="34" charset="0"/>
            </a:endParaRPr>
          </a:p>
        </p:txBody>
      </p:sp>
      <p:sp>
        <p:nvSpPr>
          <p:cNvPr id="3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223868" y="2637706"/>
            <a:ext cx="536131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posuere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, magna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sed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pulvinar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ultricies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purus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lectus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malesuada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libero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, sit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commodo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magna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eros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quis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urna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dirty="0" err="1">
                <a:latin typeface="Lato" pitchFamily="34" charset="0"/>
                <a:cs typeface="+mn-ea"/>
                <a:sym typeface="+mn-lt"/>
              </a:rPr>
              <a:t>ame</a:t>
            </a:r>
            <a:r>
              <a:rPr lang="en-US" altLang="zh-CN" dirty="0">
                <a:latin typeface="Lato" pitchFamily="34" charset="0"/>
                <a:cs typeface="+mn-ea"/>
                <a:sym typeface="+mn-lt"/>
              </a:rPr>
              <a:t>.</a:t>
            </a:r>
          </a:p>
          <a:p>
            <a:pPr algn="just"/>
            <a:endParaRPr lang="en-US" altLang="zh-CN" dirty="0"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2189216" y="1520448"/>
            <a:ext cx="7544422" cy="4123333"/>
          </a:xfrm>
          <a:custGeom>
            <a:avLst/>
            <a:gdLst>
              <a:gd name="connsiteX0" fmla="*/ 233350 w 7544422"/>
              <a:gd name="connsiteY0" fmla="*/ 106877 h 4123333"/>
              <a:gd name="connsiteX1" fmla="*/ 7719 w 7544422"/>
              <a:gd name="connsiteY1" fmla="*/ 3859480 h 4123333"/>
              <a:gd name="connsiteX2" fmla="*/ 482732 w 7544422"/>
              <a:gd name="connsiteY2" fmla="*/ 3800103 h 4123333"/>
              <a:gd name="connsiteX3" fmla="*/ 3617818 w 7544422"/>
              <a:gd name="connsiteY3" fmla="*/ 3716976 h 4123333"/>
              <a:gd name="connsiteX4" fmla="*/ 5114109 w 7544422"/>
              <a:gd name="connsiteY4" fmla="*/ 3705101 h 4123333"/>
              <a:gd name="connsiteX5" fmla="*/ 7346670 w 7544422"/>
              <a:gd name="connsiteY5" fmla="*/ 3823854 h 4123333"/>
              <a:gd name="connsiteX6" fmla="*/ 7429797 w 7544422"/>
              <a:gd name="connsiteY6" fmla="*/ 3752602 h 4123333"/>
              <a:gd name="connsiteX7" fmla="*/ 7311044 w 7544422"/>
              <a:gd name="connsiteY7" fmla="*/ 2481942 h 4123333"/>
              <a:gd name="connsiteX8" fmla="*/ 7263542 w 7544422"/>
              <a:gd name="connsiteY8" fmla="*/ 1484415 h 4123333"/>
              <a:gd name="connsiteX9" fmla="*/ 7311044 w 7544422"/>
              <a:gd name="connsiteY9" fmla="*/ 665018 h 4123333"/>
              <a:gd name="connsiteX10" fmla="*/ 7227916 w 7544422"/>
              <a:gd name="connsiteY10" fmla="*/ 142503 h 4123333"/>
              <a:gd name="connsiteX11" fmla="*/ 6337267 w 7544422"/>
              <a:gd name="connsiteY11" fmla="*/ 23750 h 4123333"/>
              <a:gd name="connsiteX12" fmla="*/ 5019106 w 7544422"/>
              <a:gd name="connsiteY12" fmla="*/ 0 h 4123333"/>
              <a:gd name="connsiteX13" fmla="*/ 2834046 w 7544422"/>
              <a:gd name="connsiteY13" fmla="*/ 11875 h 4123333"/>
              <a:gd name="connsiteX14" fmla="*/ 1456509 w 7544422"/>
              <a:gd name="connsiteY14" fmla="*/ 11875 h 4123333"/>
              <a:gd name="connsiteX15" fmla="*/ 280852 w 7544422"/>
              <a:gd name="connsiteY15" fmla="*/ 71251 h 4123333"/>
              <a:gd name="connsiteX16" fmla="*/ 185849 w 7544422"/>
              <a:gd name="connsiteY16" fmla="*/ 213755 h 412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544422" h="4123333">
                <a:moveTo>
                  <a:pt x="233350" y="106877"/>
                </a:moveTo>
                <a:cubicBezTo>
                  <a:pt x="99752" y="1675409"/>
                  <a:pt x="-33845" y="3243942"/>
                  <a:pt x="7719" y="3859480"/>
                </a:cubicBezTo>
                <a:cubicBezTo>
                  <a:pt x="49283" y="4475018"/>
                  <a:pt x="-118951" y="3823854"/>
                  <a:pt x="482732" y="3800103"/>
                </a:cubicBezTo>
                <a:cubicBezTo>
                  <a:pt x="1084415" y="3776352"/>
                  <a:pt x="2845922" y="3732810"/>
                  <a:pt x="3617818" y="3716976"/>
                </a:cubicBezTo>
                <a:cubicBezTo>
                  <a:pt x="4389714" y="3701142"/>
                  <a:pt x="4492634" y="3687288"/>
                  <a:pt x="5114109" y="3705101"/>
                </a:cubicBezTo>
                <a:cubicBezTo>
                  <a:pt x="5735584" y="3722914"/>
                  <a:pt x="6960722" y="3815937"/>
                  <a:pt x="7346670" y="3823854"/>
                </a:cubicBezTo>
                <a:cubicBezTo>
                  <a:pt x="7732618" y="3831771"/>
                  <a:pt x="7435735" y="3976254"/>
                  <a:pt x="7429797" y="3752602"/>
                </a:cubicBezTo>
                <a:cubicBezTo>
                  <a:pt x="7423859" y="3528950"/>
                  <a:pt x="7338753" y="2859973"/>
                  <a:pt x="7311044" y="2481942"/>
                </a:cubicBezTo>
                <a:cubicBezTo>
                  <a:pt x="7283335" y="2103911"/>
                  <a:pt x="7263542" y="1787236"/>
                  <a:pt x="7263542" y="1484415"/>
                </a:cubicBezTo>
                <a:cubicBezTo>
                  <a:pt x="7263542" y="1181594"/>
                  <a:pt x="7316982" y="888670"/>
                  <a:pt x="7311044" y="665018"/>
                </a:cubicBezTo>
                <a:cubicBezTo>
                  <a:pt x="7305106" y="441366"/>
                  <a:pt x="7390212" y="249381"/>
                  <a:pt x="7227916" y="142503"/>
                </a:cubicBezTo>
                <a:cubicBezTo>
                  <a:pt x="7065620" y="35625"/>
                  <a:pt x="6705402" y="47500"/>
                  <a:pt x="6337267" y="23750"/>
                </a:cubicBezTo>
                <a:cubicBezTo>
                  <a:pt x="5969132" y="0"/>
                  <a:pt x="5019106" y="0"/>
                  <a:pt x="5019106" y="0"/>
                </a:cubicBezTo>
                <a:lnTo>
                  <a:pt x="2834046" y="11875"/>
                </a:lnTo>
                <a:cubicBezTo>
                  <a:pt x="2240280" y="13854"/>
                  <a:pt x="1882041" y="1979"/>
                  <a:pt x="1456509" y="11875"/>
                </a:cubicBezTo>
                <a:cubicBezTo>
                  <a:pt x="1030977" y="21771"/>
                  <a:pt x="492629" y="37604"/>
                  <a:pt x="280852" y="71251"/>
                </a:cubicBezTo>
                <a:cubicBezTo>
                  <a:pt x="69075" y="104898"/>
                  <a:pt x="127462" y="159326"/>
                  <a:pt x="185849" y="213755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Picture 4" descr="H:\Z 其他\新建文件夹01\0000\901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32" y="671309"/>
            <a:ext cx="1127506" cy="8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:\Z 其他\新建文件夹01\0000\901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462" y="538383"/>
            <a:ext cx="1127506" cy="8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:\Z 其他\新建文件夹01\0000\901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0" y="1269554"/>
            <a:ext cx="1127506" cy="8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:\Z 其他\新建文件夹01\0000\901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982535"/>
            <a:ext cx="1127506" cy="8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:\Z 其他\新建文件夹01\0000\901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56780"/>
            <a:ext cx="1127506" cy="8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:\Z 其他\新建文件夹01\0000\901.png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46" y="3770503"/>
            <a:ext cx="1127506" cy="88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:\Z 其他\新建文件夹01\0000\7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614" y="507410"/>
            <a:ext cx="1296144" cy="84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:\Z 其他\新建文件夹01\0000\81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244" y="4494842"/>
            <a:ext cx="1449514" cy="185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Z 其他\新建文件夹01\0000\81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601" y="4631798"/>
            <a:ext cx="1443812" cy="184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Z 其他\新建文件夹01\0000\74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0062" flipH="1">
            <a:off x="223211" y="5498605"/>
            <a:ext cx="1666723" cy="8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196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" grpId="0" animBg="1"/>
      <p:bldP spid="35" grpId="0"/>
      <p:bldP spid="36" grpId="0"/>
      <p:bldP spid="3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H:\Z 其他\新建文件夹01\0000\7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:\Z 其他\新建文件夹01\0000\8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00" y="2781723"/>
            <a:ext cx="2030752" cy="25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:\Z 其他\新建文件夹01\0000\8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630" y="2781722"/>
            <a:ext cx="2030752" cy="259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:\Z 其他\新建文件夹01\0000\901.png"/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6548" r="6902" b="14623"/>
          <a:stretch/>
        </p:blipFill>
        <p:spPr bwMode="auto">
          <a:xfrm>
            <a:off x="141483" y="957543"/>
            <a:ext cx="3764893" cy="29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38622" y="1587386"/>
            <a:ext cx="208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1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660160" y="2096470"/>
            <a:ext cx="2819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posuere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15" name="Picture 4" descr="H:\Z 其他\新建文件夹01\0000\901.png"/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7" t="6548" r="6902" b="14623"/>
          <a:stretch/>
        </p:blipFill>
        <p:spPr bwMode="auto">
          <a:xfrm>
            <a:off x="8111430" y="1204679"/>
            <a:ext cx="3764893" cy="298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808569" y="1834522"/>
            <a:ext cx="2083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17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630107" y="2343606"/>
            <a:ext cx="28194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posuere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18" name="Picture 4" descr="H:\Z 其他\新建文件夹01\0000\8101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0" y="3802854"/>
            <a:ext cx="2060817" cy="26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:\Z 其他\新建文件夹01\0000\70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538" y="68707"/>
            <a:ext cx="711777" cy="62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H:\Z 其他\新建文件夹01\0000\8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3241" y="3941452"/>
            <a:ext cx="1844087" cy="23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 descr="H:\Z 其他\新建文件夹01\0000\706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03" y="1058915"/>
            <a:ext cx="540611" cy="47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H:\Z 其他\新建文件夹01\0000\7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17" y="92541"/>
            <a:ext cx="527627" cy="46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:\Z 其他\新建文件夹01\0000\7025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929" y="700687"/>
            <a:ext cx="563339" cy="513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H:\Z 其他\新建文件夹01\0000\70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78" y="4188588"/>
            <a:ext cx="1860694" cy="169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5" descr="H:\Z 其他\新建文件夹01\0000\703.png"/>
          <p:cNvPicPr>
            <a:picLocks noChangeAspect="1" noChangeArrowheads="1"/>
          </p:cNvPicPr>
          <p:nvPr/>
        </p:nvPicPr>
        <p:blipFill>
          <a:blip r:embed="rId1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470" y="3507153"/>
            <a:ext cx="1292959" cy="117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H:\Z 其他\新建文件夹01\0000\720-2.png"/>
          <p:cNvPicPr>
            <a:picLocks noChangeAspect="1" noChangeArrowheads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70" y="2052679"/>
            <a:ext cx="5844553" cy="382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50787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2886" y="4575000"/>
            <a:ext cx="12190414" cy="2284587"/>
          </a:xfrm>
          <a:prstGeom prst="rect">
            <a:avLst/>
          </a:prstGeom>
          <a:solidFill>
            <a:srgbClr val="BAC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172282" y="5157986"/>
            <a:ext cx="12424825" cy="1455375"/>
          </a:xfrm>
          <a:custGeom>
            <a:avLst/>
            <a:gdLst>
              <a:gd name="connsiteX0" fmla="*/ 1537 w 11983740"/>
              <a:gd name="connsiteY0" fmla="*/ 1555667 h 1592406"/>
              <a:gd name="connsiteX1" fmla="*/ 191543 w 11983740"/>
              <a:gd name="connsiteY1" fmla="*/ 1520041 h 1592406"/>
              <a:gd name="connsiteX2" fmla="*/ 1200945 w 11983740"/>
              <a:gd name="connsiteY2" fmla="*/ 902524 h 1592406"/>
              <a:gd name="connsiteX3" fmla="*/ 2910992 w 11983740"/>
              <a:gd name="connsiteY3" fmla="*/ 451262 h 1592406"/>
              <a:gd name="connsiteX4" fmla="*/ 3754140 w 11983740"/>
              <a:gd name="connsiteY4" fmla="*/ 320633 h 1592406"/>
              <a:gd name="connsiteX5" fmla="*/ 5939200 w 11983740"/>
              <a:gd name="connsiteY5" fmla="*/ 332509 h 1592406"/>
              <a:gd name="connsiteX6" fmla="*/ 7471117 w 11983740"/>
              <a:gd name="connsiteY6" fmla="*/ 973776 h 1592406"/>
              <a:gd name="connsiteX7" fmla="*/ 8433018 w 11983740"/>
              <a:gd name="connsiteY7" fmla="*/ 748145 h 1592406"/>
              <a:gd name="connsiteX8" fmla="*/ 9644301 w 11983740"/>
              <a:gd name="connsiteY8" fmla="*/ 201880 h 1592406"/>
              <a:gd name="connsiteX9" fmla="*/ 10534950 w 11983740"/>
              <a:gd name="connsiteY9" fmla="*/ 71252 h 1592406"/>
              <a:gd name="connsiteX10" fmla="*/ 11603730 w 11983740"/>
              <a:gd name="connsiteY10" fmla="*/ 47501 h 1592406"/>
              <a:gd name="connsiteX11" fmla="*/ 11983740 w 11983740"/>
              <a:gd name="connsiteY11" fmla="*/ 0 h 159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83740" h="1592406">
                <a:moveTo>
                  <a:pt x="1537" y="1555667"/>
                </a:moveTo>
                <a:cubicBezTo>
                  <a:pt x="-3411" y="1592282"/>
                  <a:pt x="-8358" y="1628898"/>
                  <a:pt x="191543" y="1520041"/>
                </a:cubicBezTo>
                <a:cubicBezTo>
                  <a:pt x="391444" y="1411184"/>
                  <a:pt x="747704" y="1080654"/>
                  <a:pt x="1200945" y="902524"/>
                </a:cubicBezTo>
                <a:cubicBezTo>
                  <a:pt x="1654186" y="724394"/>
                  <a:pt x="2485460" y="548244"/>
                  <a:pt x="2910992" y="451262"/>
                </a:cubicBezTo>
                <a:cubicBezTo>
                  <a:pt x="3336525" y="354280"/>
                  <a:pt x="3249439" y="340425"/>
                  <a:pt x="3754140" y="320633"/>
                </a:cubicBezTo>
                <a:cubicBezTo>
                  <a:pt x="4258841" y="300841"/>
                  <a:pt x="5319704" y="223652"/>
                  <a:pt x="5939200" y="332509"/>
                </a:cubicBezTo>
                <a:cubicBezTo>
                  <a:pt x="6558696" y="441366"/>
                  <a:pt x="7055481" y="904503"/>
                  <a:pt x="7471117" y="973776"/>
                </a:cubicBezTo>
                <a:cubicBezTo>
                  <a:pt x="7886753" y="1043049"/>
                  <a:pt x="8070821" y="876794"/>
                  <a:pt x="8433018" y="748145"/>
                </a:cubicBezTo>
                <a:cubicBezTo>
                  <a:pt x="8795215" y="619496"/>
                  <a:pt x="9293979" y="314695"/>
                  <a:pt x="9644301" y="201880"/>
                </a:cubicBezTo>
                <a:cubicBezTo>
                  <a:pt x="9994623" y="89065"/>
                  <a:pt x="10208378" y="96982"/>
                  <a:pt x="10534950" y="71252"/>
                </a:cubicBezTo>
                <a:cubicBezTo>
                  <a:pt x="10861522" y="45522"/>
                  <a:pt x="11362265" y="59376"/>
                  <a:pt x="11603730" y="47501"/>
                </a:cubicBezTo>
                <a:cubicBezTo>
                  <a:pt x="11845195" y="35626"/>
                  <a:pt x="11914467" y="17813"/>
                  <a:pt x="11983740" y="0"/>
                </a:cubicBezTo>
              </a:path>
            </a:pathLst>
          </a:custGeom>
          <a:noFill/>
          <a:ln w="9525"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4909323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 rot="20851833">
            <a:off x="682322" y="1390775"/>
            <a:ext cx="1171304" cy="443688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8354">
            <a:off x="7128906" y="4622072"/>
            <a:ext cx="2120746" cy="165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H:\Z 其他\新建文件夹01\0000\7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7780">
            <a:off x="2221620" y="4758481"/>
            <a:ext cx="1458376" cy="799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10285323" y="4466929"/>
            <a:ext cx="1805170" cy="9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:\Z 其他\新建文件夹01\0000\70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8" y="3511698"/>
            <a:ext cx="753447" cy="66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H:\Z 其他\新建文件夹01\0000\70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42" y="5157986"/>
            <a:ext cx="792088" cy="126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任意多边形 11"/>
          <p:cNvSpPr/>
          <p:nvPr/>
        </p:nvSpPr>
        <p:spPr>
          <a:xfrm rot="21186594">
            <a:off x="10017553" y="1693408"/>
            <a:ext cx="1367507" cy="343062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 descr="H:\Z 其他\新建文件夹01\0000\70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604" y="1086998"/>
            <a:ext cx="864096" cy="7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>
            <a:off x="3502918" y="2319281"/>
            <a:ext cx="2808312" cy="547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32" y="4250791"/>
            <a:ext cx="1974905" cy="249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:\Z 其他\新建文件夹01\0000\813.png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422" y="3462223"/>
            <a:ext cx="2262883" cy="28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:\Z 其他\新建文件夹01\0000\814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50" y="3912472"/>
            <a:ext cx="2304256" cy="29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903794" y="749178"/>
            <a:ext cx="62985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bg1"/>
                </a:solidFill>
                <a:latin typeface="Lato Black" pitchFamily="34" charset="0"/>
              </a:rPr>
              <a:t>THANK YOU</a:t>
            </a:r>
            <a:endParaRPr lang="zh-CN" altLang="en-US" sz="8000" dirty="0">
              <a:solidFill>
                <a:schemeClr val="bg1"/>
              </a:solidFill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47605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3"/>
          <p:cNvSpPr txBox="1"/>
          <p:nvPr/>
        </p:nvSpPr>
        <p:spPr>
          <a:xfrm>
            <a:off x="3056094" y="4319806"/>
            <a:ext cx="6971313" cy="694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pic>
        <p:nvPicPr>
          <p:cNvPr id="3074" name="Picture 2" descr="C:\Users\0127855\Desktop\0000\4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 bwMode="auto">
          <a:xfrm>
            <a:off x="5186940" y="1269554"/>
            <a:ext cx="2182813" cy="16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084333" y="3311260"/>
            <a:ext cx="65934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Lato Black" pitchFamily="34" charset="0"/>
              </a:rPr>
              <a:t>01. YOUR TITLE HERE</a:t>
            </a:r>
            <a:endParaRPr lang="zh-CN" altLang="en-US" sz="5000" dirty="0">
              <a:solidFill>
                <a:schemeClr val="bg1"/>
              </a:solidFill>
              <a:latin typeface="Lato Black" pitchFamily="34" charset="0"/>
            </a:endParaRPr>
          </a:p>
        </p:txBody>
      </p:sp>
      <p:pic>
        <p:nvPicPr>
          <p:cNvPr id="5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17" y="2092434"/>
            <a:ext cx="1213459" cy="15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H:\Z 其他\新建文件夹01\0000\7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89" y="4553237"/>
            <a:ext cx="736773" cy="11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1009394" y="693678"/>
            <a:ext cx="10344061" cy="4849248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44061" h="5220235">
                <a:moveTo>
                  <a:pt x="249392" y="835289"/>
                </a:moveTo>
                <a:cubicBezTo>
                  <a:pt x="150431" y="985710"/>
                  <a:pt x="-130619" y="2432520"/>
                  <a:pt x="71262" y="3127226"/>
                </a:cubicBezTo>
                <a:cubicBezTo>
                  <a:pt x="273143" y="3821933"/>
                  <a:pt x="720447" y="4672998"/>
                  <a:pt x="1460675" y="5003528"/>
                </a:cubicBezTo>
                <a:cubicBezTo>
                  <a:pt x="2200903" y="5334058"/>
                  <a:pt x="3841677" y="5098531"/>
                  <a:pt x="4512633" y="5110406"/>
                </a:cubicBezTo>
                <a:cubicBezTo>
                  <a:pt x="5183589" y="5122281"/>
                  <a:pt x="5001500" y="5056967"/>
                  <a:pt x="5486409" y="5074780"/>
                </a:cubicBezTo>
                <a:cubicBezTo>
                  <a:pt x="5971318" y="5092593"/>
                  <a:pt x="6784779" y="5243013"/>
                  <a:pt x="7422088" y="5217283"/>
                </a:cubicBezTo>
                <a:cubicBezTo>
                  <a:pt x="8059397" y="5191553"/>
                  <a:pt x="8823376" y="5276660"/>
                  <a:pt x="9310264" y="4920400"/>
                </a:cubicBezTo>
                <a:cubicBezTo>
                  <a:pt x="9797152" y="4564140"/>
                  <a:pt x="10327583" y="3819953"/>
                  <a:pt x="10343417" y="3079725"/>
                </a:cubicBezTo>
                <a:cubicBezTo>
                  <a:pt x="10359251" y="2339497"/>
                  <a:pt x="10084140" y="989668"/>
                  <a:pt x="9405267" y="479029"/>
                </a:cubicBezTo>
                <a:cubicBezTo>
                  <a:pt x="8726394" y="-31610"/>
                  <a:pt x="7338960" y="77247"/>
                  <a:pt x="6270181" y="15891"/>
                </a:cubicBezTo>
                <a:cubicBezTo>
                  <a:pt x="5201402" y="-45465"/>
                  <a:pt x="3705111" y="89123"/>
                  <a:pt x="2992591" y="110895"/>
                </a:cubicBezTo>
                <a:lnTo>
                  <a:pt x="1888185" y="75269"/>
                </a:lnTo>
                <a:cubicBezTo>
                  <a:pt x="1668492" y="73290"/>
                  <a:pt x="1878290" y="51516"/>
                  <a:pt x="1686306" y="63391"/>
                </a:cubicBezTo>
                <a:cubicBezTo>
                  <a:pt x="1341922" y="35682"/>
                  <a:pt x="1211292" y="91103"/>
                  <a:pt x="843158" y="217773"/>
                </a:cubicBezTo>
                <a:cubicBezTo>
                  <a:pt x="570026" y="296942"/>
                  <a:pt x="332520" y="732369"/>
                  <a:pt x="249392" y="8352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880533" y="489341"/>
            <a:ext cx="10404002" cy="5122432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79732 w 10374401"/>
              <a:gd name="connsiteY0" fmla="*/ 835289 h 5220235"/>
              <a:gd name="connsiteX1" fmla="*/ 125351 w 10374401"/>
              <a:gd name="connsiteY1" fmla="*/ 1970030 h 5220235"/>
              <a:gd name="connsiteX2" fmla="*/ 101602 w 10374401"/>
              <a:gd name="connsiteY2" fmla="*/ 3127226 h 5220235"/>
              <a:gd name="connsiteX3" fmla="*/ 1491015 w 10374401"/>
              <a:gd name="connsiteY3" fmla="*/ 5003528 h 5220235"/>
              <a:gd name="connsiteX4" fmla="*/ 4542973 w 10374401"/>
              <a:gd name="connsiteY4" fmla="*/ 5110406 h 5220235"/>
              <a:gd name="connsiteX5" fmla="*/ 5516749 w 10374401"/>
              <a:gd name="connsiteY5" fmla="*/ 5074780 h 5220235"/>
              <a:gd name="connsiteX6" fmla="*/ 7452428 w 10374401"/>
              <a:gd name="connsiteY6" fmla="*/ 5217283 h 5220235"/>
              <a:gd name="connsiteX7" fmla="*/ 9340604 w 10374401"/>
              <a:gd name="connsiteY7" fmla="*/ 4920400 h 5220235"/>
              <a:gd name="connsiteX8" fmla="*/ 10373757 w 10374401"/>
              <a:gd name="connsiteY8" fmla="*/ 3079725 h 5220235"/>
              <a:gd name="connsiteX9" fmla="*/ 9435607 w 10374401"/>
              <a:gd name="connsiteY9" fmla="*/ 479029 h 5220235"/>
              <a:gd name="connsiteX10" fmla="*/ 6300521 w 10374401"/>
              <a:gd name="connsiteY10" fmla="*/ 15891 h 5220235"/>
              <a:gd name="connsiteX11" fmla="*/ 3022931 w 10374401"/>
              <a:gd name="connsiteY11" fmla="*/ 110895 h 5220235"/>
              <a:gd name="connsiteX12" fmla="*/ 1918525 w 10374401"/>
              <a:gd name="connsiteY12" fmla="*/ 75269 h 5220235"/>
              <a:gd name="connsiteX13" fmla="*/ 1716646 w 10374401"/>
              <a:gd name="connsiteY13" fmla="*/ 63391 h 5220235"/>
              <a:gd name="connsiteX14" fmla="*/ 873498 w 10374401"/>
              <a:gd name="connsiteY14" fmla="*/ 217773 h 5220235"/>
              <a:gd name="connsiteX15" fmla="*/ 279732 w 10374401"/>
              <a:gd name="connsiteY15" fmla="*/ 835289 h 5220235"/>
              <a:gd name="connsiteX0" fmla="*/ 279732 w 10374401"/>
              <a:gd name="connsiteY0" fmla="*/ 827554 h 5212500"/>
              <a:gd name="connsiteX1" fmla="*/ 125351 w 10374401"/>
              <a:gd name="connsiteY1" fmla="*/ 1962295 h 5212500"/>
              <a:gd name="connsiteX2" fmla="*/ 101602 w 10374401"/>
              <a:gd name="connsiteY2" fmla="*/ 3119491 h 5212500"/>
              <a:gd name="connsiteX3" fmla="*/ 1491015 w 10374401"/>
              <a:gd name="connsiteY3" fmla="*/ 4995793 h 5212500"/>
              <a:gd name="connsiteX4" fmla="*/ 4542973 w 10374401"/>
              <a:gd name="connsiteY4" fmla="*/ 5102671 h 5212500"/>
              <a:gd name="connsiteX5" fmla="*/ 5516749 w 10374401"/>
              <a:gd name="connsiteY5" fmla="*/ 5067045 h 5212500"/>
              <a:gd name="connsiteX6" fmla="*/ 7452428 w 10374401"/>
              <a:gd name="connsiteY6" fmla="*/ 5209548 h 5212500"/>
              <a:gd name="connsiteX7" fmla="*/ 9340604 w 10374401"/>
              <a:gd name="connsiteY7" fmla="*/ 4912665 h 5212500"/>
              <a:gd name="connsiteX8" fmla="*/ 10373757 w 10374401"/>
              <a:gd name="connsiteY8" fmla="*/ 3071990 h 5212500"/>
              <a:gd name="connsiteX9" fmla="*/ 9435607 w 10374401"/>
              <a:gd name="connsiteY9" fmla="*/ 471294 h 5212500"/>
              <a:gd name="connsiteX10" fmla="*/ 6300521 w 10374401"/>
              <a:gd name="connsiteY10" fmla="*/ 8156 h 5212500"/>
              <a:gd name="connsiteX11" fmla="*/ 3877953 w 10374401"/>
              <a:gd name="connsiteY11" fmla="*/ 170544 h 5212500"/>
              <a:gd name="connsiteX12" fmla="*/ 3022931 w 10374401"/>
              <a:gd name="connsiteY12" fmla="*/ 103160 h 5212500"/>
              <a:gd name="connsiteX13" fmla="*/ 1918525 w 10374401"/>
              <a:gd name="connsiteY13" fmla="*/ 67534 h 5212500"/>
              <a:gd name="connsiteX14" fmla="*/ 1716646 w 10374401"/>
              <a:gd name="connsiteY14" fmla="*/ 55656 h 5212500"/>
              <a:gd name="connsiteX15" fmla="*/ 873498 w 10374401"/>
              <a:gd name="connsiteY15" fmla="*/ 210038 h 5212500"/>
              <a:gd name="connsiteX16" fmla="*/ 279732 w 10374401"/>
              <a:gd name="connsiteY16" fmla="*/ 827554 h 5212500"/>
              <a:gd name="connsiteX0" fmla="*/ 279732 w 10374236"/>
              <a:gd name="connsiteY0" fmla="*/ 876353 h 5261299"/>
              <a:gd name="connsiteX1" fmla="*/ 125351 w 10374236"/>
              <a:gd name="connsiteY1" fmla="*/ 2011094 h 5261299"/>
              <a:gd name="connsiteX2" fmla="*/ 101602 w 10374236"/>
              <a:gd name="connsiteY2" fmla="*/ 3168290 h 5261299"/>
              <a:gd name="connsiteX3" fmla="*/ 1491015 w 10374236"/>
              <a:gd name="connsiteY3" fmla="*/ 5044592 h 5261299"/>
              <a:gd name="connsiteX4" fmla="*/ 4542973 w 10374236"/>
              <a:gd name="connsiteY4" fmla="*/ 5151470 h 5261299"/>
              <a:gd name="connsiteX5" fmla="*/ 5516749 w 10374236"/>
              <a:gd name="connsiteY5" fmla="*/ 5115844 h 5261299"/>
              <a:gd name="connsiteX6" fmla="*/ 7452428 w 10374236"/>
              <a:gd name="connsiteY6" fmla="*/ 5258347 h 5261299"/>
              <a:gd name="connsiteX7" fmla="*/ 9340604 w 10374236"/>
              <a:gd name="connsiteY7" fmla="*/ 4961464 h 5261299"/>
              <a:gd name="connsiteX8" fmla="*/ 10373757 w 10374236"/>
              <a:gd name="connsiteY8" fmla="*/ 3120789 h 5261299"/>
              <a:gd name="connsiteX9" fmla="*/ 9435607 w 10374236"/>
              <a:gd name="connsiteY9" fmla="*/ 520093 h 5261299"/>
              <a:gd name="connsiteX10" fmla="*/ 6918036 w 10374236"/>
              <a:gd name="connsiteY10" fmla="*/ 35574 h 5261299"/>
              <a:gd name="connsiteX11" fmla="*/ 6300521 w 10374236"/>
              <a:gd name="connsiteY11" fmla="*/ 56955 h 5261299"/>
              <a:gd name="connsiteX12" fmla="*/ 3877953 w 10374236"/>
              <a:gd name="connsiteY12" fmla="*/ 219343 h 5261299"/>
              <a:gd name="connsiteX13" fmla="*/ 3022931 w 10374236"/>
              <a:gd name="connsiteY13" fmla="*/ 151959 h 5261299"/>
              <a:gd name="connsiteX14" fmla="*/ 1918525 w 10374236"/>
              <a:gd name="connsiteY14" fmla="*/ 116333 h 5261299"/>
              <a:gd name="connsiteX15" fmla="*/ 1716646 w 10374236"/>
              <a:gd name="connsiteY15" fmla="*/ 104455 h 5261299"/>
              <a:gd name="connsiteX16" fmla="*/ 873498 w 10374236"/>
              <a:gd name="connsiteY16" fmla="*/ 258837 h 5261299"/>
              <a:gd name="connsiteX17" fmla="*/ 279732 w 10374236"/>
              <a:gd name="connsiteY17" fmla="*/ 876353 h 5261299"/>
              <a:gd name="connsiteX0" fmla="*/ 279732 w 10374236"/>
              <a:gd name="connsiteY0" fmla="*/ 840779 h 5225725"/>
              <a:gd name="connsiteX1" fmla="*/ 125351 w 10374236"/>
              <a:gd name="connsiteY1" fmla="*/ 1975520 h 5225725"/>
              <a:gd name="connsiteX2" fmla="*/ 101602 w 10374236"/>
              <a:gd name="connsiteY2" fmla="*/ 3132716 h 5225725"/>
              <a:gd name="connsiteX3" fmla="*/ 1491015 w 10374236"/>
              <a:gd name="connsiteY3" fmla="*/ 5009018 h 5225725"/>
              <a:gd name="connsiteX4" fmla="*/ 4542973 w 10374236"/>
              <a:gd name="connsiteY4" fmla="*/ 5115896 h 5225725"/>
              <a:gd name="connsiteX5" fmla="*/ 5516749 w 10374236"/>
              <a:gd name="connsiteY5" fmla="*/ 5080270 h 5225725"/>
              <a:gd name="connsiteX6" fmla="*/ 7452428 w 10374236"/>
              <a:gd name="connsiteY6" fmla="*/ 5222773 h 5225725"/>
              <a:gd name="connsiteX7" fmla="*/ 9340604 w 10374236"/>
              <a:gd name="connsiteY7" fmla="*/ 4925890 h 5225725"/>
              <a:gd name="connsiteX8" fmla="*/ 10373757 w 10374236"/>
              <a:gd name="connsiteY8" fmla="*/ 3085215 h 5225725"/>
              <a:gd name="connsiteX9" fmla="*/ 9435607 w 10374236"/>
              <a:gd name="connsiteY9" fmla="*/ 484519 h 5225725"/>
              <a:gd name="connsiteX10" fmla="*/ 6918036 w 10374236"/>
              <a:gd name="connsiteY10" fmla="*/ 0 h 5225725"/>
              <a:gd name="connsiteX11" fmla="*/ 6300521 w 10374236"/>
              <a:gd name="connsiteY11" fmla="*/ 21381 h 5225725"/>
              <a:gd name="connsiteX12" fmla="*/ 3877953 w 10374236"/>
              <a:gd name="connsiteY12" fmla="*/ 183769 h 5225725"/>
              <a:gd name="connsiteX13" fmla="*/ 3022931 w 10374236"/>
              <a:gd name="connsiteY13" fmla="*/ 116385 h 5225725"/>
              <a:gd name="connsiteX14" fmla="*/ 1918525 w 10374236"/>
              <a:gd name="connsiteY14" fmla="*/ 80759 h 5225725"/>
              <a:gd name="connsiteX15" fmla="*/ 1716646 w 10374236"/>
              <a:gd name="connsiteY15" fmla="*/ 68881 h 5225725"/>
              <a:gd name="connsiteX16" fmla="*/ 873498 w 10374236"/>
              <a:gd name="connsiteY16" fmla="*/ 223263 h 5225725"/>
              <a:gd name="connsiteX17" fmla="*/ 279732 w 10374236"/>
              <a:gd name="connsiteY17" fmla="*/ 840779 h 5225725"/>
              <a:gd name="connsiteX0" fmla="*/ 279732 w 10497034"/>
              <a:gd name="connsiteY0" fmla="*/ 840779 h 5225725"/>
              <a:gd name="connsiteX1" fmla="*/ 125351 w 10497034"/>
              <a:gd name="connsiteY1" fmla="*/ 1975520 h 5225725"/>
              <a:gd name="connsiteX2" fmla="*/ 101602 w 10497034"/>
              <a:gd name="connsiteY2" fmla="*/ 3132716 h 5225725"/>
              <a:gd name="connsiteX3" fmla="*/ 1491015 w 10497034"/>
              <a:gd name="connsiteY3" fmla="*/ 5009018 h 5225725"/>
              <a:gd name="connsiteX4" fmla="*/ 4542973 w 10497034"/>
              <a:gd name="connsiteY4" fmla="*/ 5115896 h 5225725"/>
              <a:gd name="connsiteX5" fmla="*/ 5516749 w 10497034"/>
              <a:gd name="connsiteY5" fmla="*/ 5080270 h 5225725"/>
              <a:gd name="connsiteX6" fmla="*/ 7452428 w 10497034"/>
              <a:gd name="connsiteY6" fmla="*/ 5222773 h 5225725"/>
              <a:gd name="connsiteX7" fmla="*/ 9340604 w 10497034"/>
              <a:gd name="connsiteY7" fmla="*/ 4925890 h 5225725"/>
              <a:gd name="connsiteX8" fmla="*/ 10373757 w 10497034"/>
              <a:gd name="connsiteY8" fmla="*/ 3085215 h 5225725"/>
              <a:gd name="connsiteX9" fmla="*/ 10373756 w 10497034"/>
              <a:gd name="connsiteY9" fmla="*/ 1539067 h 5225725"/>
              <a:gd name="connsiteX10" fmla="*/ 9435607 w 10497034"/>
              <a:gd name="connsiteY10" fmla="*/ 484519 h 5225725"/>
              <a:gd name="connsiteX11" fmla="*/ 6918036 w 10497034"/>
              <a:gd name="connsiteY11" fmla="*/ 0 h 5225725"/>
              <a:gd name="connsiteX12" fmla="*/ 6300521 w 10497034"/>
              <a:gd name="connsiteY12" fmla="*/ 21381 h 5225725"/>
              <a:gd name="connsiteX13" fmla="*/ 3877953 w 10497034"/>
              <a:gd name="connsiteY13" fmla="*/ 183769 h 5225725"/>
              <a:gd name="connsiteX14" fmla="*/ 3022931 w 10497034"/>
              <a:gd name="connsiteY14" fmla="*/ 116385 h 5225725"/>
              <a:gd name="connsiteX15" fmla="*/ 1918525 w 10497034"/>
              <a:gd name="connsiteY15" fmla="*/ 80759 h 5225725"/>
              <a:gd name="connsiteX16" fmla="*/ 1716646 w 10497034"/>
              <a:gd name="connsiteY16" fmla="*/ 68881 h 5225725"/>
              <a:gd name="connsiteX17" fmla="*/ 873498 w 10497034"/>
              <a:gd name="connsiteY17" fmla="*/ 223263 h 5225725"/>
              <a:gd name="connsiteX18" fmla="*/ 279732 w 10497034"/>
              <a:gd name="connsiteY18" fmla="*/ 840779 h 5225725"/>
              <a:gd name="connsiteX0" fmla="*/ 279732 w 10463013"/>
              <a:gd name="connsiteY0" fmla="*/ 840779 h 5225725"/>
              <a:gd name="connsiteX1" fmla="*/ 125351 w 10463013"/>
              <a:gd name="connsiteY1" fmla="*/ 1975520 h 5225725"/>
              <a:gd name="connsiteX2" fmla="*/ 101602 w 10463013"/>
              <a:gd name="connsiteY2" fmla="*/ 3132716 h 5225725"/>
              <a:gd name="connsiteX3" fmla="*/ 1491015 w 10463013"/>
              <a:gd name="connsiteY3" fmla="*/ 5009018 h 5225725"/>
              <a:gd name="connsiteX4" fmla="*/ 4542973 w 10463013"/>
              <a:gd name="connsiteY4" fmla="*/ 5115896 h 5225725"/>
              <a:gd name="connsiteX5" fmla="*/ 5516749 w 10463013"/>
              <a:gd name="connsiteY5" fmla="*/ 5080270 h 5225725"/>
              <a:gd name="connsiteX6" fmla="*/ 7452428 w 10463013"/>
              <a:gd name="connsiteY6" fmla="*/ 5222773 h 5225725"/>
              <a:gd name="connsiteX7" fmla="*/ 9340604 w 10463013"/>
              <a:gd name="connsiteY7" fmla="*/ 4925890 h 5225725"/>
              <a:gd name="connsiteX8" fmla="*/ 10373757 w 10463013"/>
              <a:gd name="connsiteY8" fmla="*/ 3085215 h 5225725"/>
              <a:gd name="connsiteX9" fmla="*/ 10302504 w 10463013"/>
              <a:gd name="connsiteY9" fmla="*/ 1527582 h 5225725"/>
              <a:gd name="connsiteX10" fmla="*/ 9435607 w 10463013"/>
              <a:gd name="connsiteY10" fmla="*/ 484519 h 5225725"/>
              <a:gd name="connsiteX11" fmla="*/ 6918036 w 10463013"/>
              <a:gd name="connsiteY11" fmla="*/ 0 h 5225725"/>
              <a:gd name="connsiteX12" fmla="*/ 6300521 w 10463013"/>
              <a:gd name="connsiteY12" fmla="*/ 21381 h 5225725"/>
              <a:gd name="connsiteX13" fmla="*/ 3877953 w 10463013"/>
              <a:gd name="connsiteY13" fmla="*/ 183769 h 5225725"/>
              <a:gd name="connsiteX14" fmla="*/ 3022931 w 10463013"/>
              <a:gd name="connsiteY14" fmla="*/ 116385 h 5225725"/>
              <a:gd name="connsiteX15" fmla="*/ 1918525 w 10463013"/>
              <a:gd name="connsiteY15" fmla="*/ 80759 h 5225725"/>
              <a:gd name="connsiteX16" fmla="*/ 1716646 w 10463013"/>
              <a:gd name="connsiteY16" fmla="*/ 68881 h 5225725"/>
              <a:gd name="connsiteX17" fmla="*/ 873498 w 10463013"/>
              <a:gd name="connsiteY17" fmla="*/ 223263 h 5225725"/>
              <a:gd name="connsiteX18" fmla="*/ 279732 w 10463013"/>
              <a:gd name="connsiteY18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3120"/>
              <a:gd name="connsiteX1" fmla="*/ 125351 w 10400484"/>
              <a:gd name="connsiteY1" fmla="*/ 1975520 h 5223120"/>
              <a:gd name="connsiteX2" fmla="*/ 101602 w 10400484"/>
              <a:gd name="connsiteY2" fmla="*/ 3132716 h 5223120"/>
              <a:gd name="connsiteX3" fmla="*/ 1491015 w 10400484"/>
              <a:gd name="connsiteY3" fmla="*/ 5009018 h 5223120"/>
              <a:gd name="connsiteX4" fmla="*/ 4542973 w 10400484"/>
              <a:gd name="connsiteY4" fmla="*/ 5115896 h 5223120"/>
              <a:gd name="connsiteX5" fmla="*/ 5516749 w 10400484"/>
              <a:gd name="connsiteY5" fmla="*/ 4988387 h 5223120"/>
              <a:gd name="connsiteX6" fmla="*/ 7452428 w 10400484"/>
              <a:gd name="connsiteY6" fmla="*/ 5222773 h 5223120"/>
              <a:gd name="connsiteX7" fmla="*/ 9340604 w 10400484"/>
              <a:gd name="connsiteY7" fmla="*/ 4925890 h 5223120"/>
              <a:gd name="connsiteX8" fmla="*/ 10243128 w 10400484"/>
              <a:gd name="connsiteY8" fmla="*/ 4054408 h 5223120"/>
              <a:gd name="connsiteX9" fmla="*/ 10373757 w 10400484"/>
              <a:gd name="connsiteY9" fmla="*/ 3085215 h 5223120"/>
              <a:gd name="connsiteX10" fmla="*/ 10302504 w 10400484"/>
              <a:gd name="connsiteY10" fmla="*/ 1527582 h 5223120"/>
              <a:gd name="connsiteX11" fmla="*/ 9435607 w 10400484"/>
              <a:gd name="connsiteY11" fmla="*/ 484519 h 5223120"/>
              <a:gd name="connsiteX12" fmla="*/ 6918036 w 10400484"/>
              <a:gd name="connsiteY12" fmla="*/ 0 h 5223120"/>
              <a:gd name="connsiteX13" fmla="*/ 6300521 w 10400484"/>
              <a:gd name="connsiteY13" fmla="*/ 21381 h 5223120"/>
              <a:gd name="connsiteX14" fmla="*/ 3877953 w 10400484"/>
              <a:gd name="connsiteY14" fmla="*/ 183769 h 5223120"/>
              <a:gd name="connsiteX15" fmla="*/ 3022931 w 10400484"/>
              <a:gd name="connsiteY15" fmla="*/ 116385 h 5223120"/>
              <a:gd name="connsiteX16" fmla="*/ 1918525 w 10400484"/>
              <a:gd name="connsiteY16" fmla="*/ 80759 h 5223120"/>
              <a:gd name="connsiteX17" fmla="*/ 1716646 w 10400484"/>
              <a:gd name="connsiteY17" fmla="*/ 68881 h 5223120"/>
              <a:gd name="connsiteX18" fmla="*/ 873498 w 10400484"/>
              <a:gd name="connsiteY18" fmla="*/ 223263 h 5223120"/>
              <a:gd name="connsiteX19" fmla="*/ 279732 w 10400484"/>
              <a:gd name="connsiteY19" fmla="*/ 840779 h 5223120"/>
              <a:gd name="connsiteX0" fmla="*/ 279732 w 10400484"/>
              <a:gd name="connsiteY0" fmla="*/ 840779 h 5223133"/>
              <a:gd name="connsiteX1" fmla="*/ 125351 w 10400484"/>
              <a:gd name="connsiteY1" fmla="*/ 1975520 h 5223133"/>
              <a:gd name="connsiteX2" fmla="*/ 101602 w 10400484"/>
              <a:gd name="connsiteY2" fmla="*/ 3132716 h 5223133"/>
              <a:gd name="connsiteX3" fmla="*/ 1491015 w 10400484"/>
              <a:gd name="connsiteY3" fmla="*/ 5009018 h 5223133"/>
              <a:gd name="connsiteX4" fmla="*/ 4542973 w 10400484"/>
              <a:gd name="connsiteY4" fmla="*/ 5115896 h 5223133"/>
              <a:gd name="connsiteX5" fmla="*/ 4507346 w 10400484"/>
              <a:gd name="connsiteY5" fmla="*/ 5065139 h 5223133"/>
              <a:gd name="connsiteX6" fmla="*/ 5516749 w 10400484"/>
              <a:gd name="connsiteY6" fmla="*/ 4988387 h 5223133"/>
              <a:gd name="connsiteX7" fmla="*/ 7452428 w 10400484"/>
              <a:gd name="connsiteY7" fmla="*/ 5222773 h 5223133"/>
              <a:gd name="connsiteX8" fmla="*/ 9340604 w 10400484"/>
              <a:gd name="connsiteY8" fmla="*/ 4925890 h 5223133"/>
              <a:gd name="connsiteX9" fmla="*/ 10243128 w 10400484"/>
              <a:gd name="connsiteY9" fmla="*/ 4054408 h 5223133"/>
              <a:gd name="connsiteX10" fmla="*/ 10373757 w 10400484"/>
              <a:gd name="connsiteY10" fmla="*/ 3085215 h 5223133"/>
              <a:gd name="connsiteX11" fmla="*/ 10302504 w 10400484"/>
              <a:gd name="connsiteY11" fmla="*/ 1527582 h 5223133"/>
              <a:gd name="connsiteX12" fmla="*/ 9435607 w 10400484"/>
              <a:gd name="connsiteY12" fmla="*/ 484519 h 5223133"/>
              <a:gd name="connsiteX13" fmla="*/ 6918036 w 10400484"/>
              <a:gd name="connsiteY13" fmla="*/ 0 h 5223133"/>
              <a:gd name="connsiteX14" fmla="*/ 6300521 w 10400484"/>
              <a:gd name="connsiteY14" fmla="*/ 21381 h 5223133"/>
              <a:gd name="connsiteX15" fmla="*/ 3877953 w 10400484"/>
              <a:gd name="connsiteY15" fmla="*/ 183769 h 5223133"/>
              <a:gd name="connsiteX16" fmla="*/ 3022931 w 10400484"/>
              <a:gd name="connsiteY16" fmla="*/ 116385 h 5223133"/>
              <a:gd name="connsiteX17" fmla="*/ 1918525 w 10400484"/>
              <a:gd name="connsiteY17" fmla="*/ 80759 h 5223133"/>
              <a:gd name="connsiteX18" fmla="*/ 1716646 w 10400484"/>
              <a:gd name="connsiteY18" fmla="*/ 68881 h 5223133"/>
              <a:gd name="connsiteX19" fmla="*/ 873498 w 10400484"/>
              <a:gd name="connsiteY19" fmla="*/ 223263 h 5223133"/>
              <a:gd name="connsiteX20" fmla="*/ 279732 w 10400484"/>
              <a:gd name="connsiteY20" fmla="*/ 840779 h 5223133"/>
              <a:gd name="connsiteX0" fmla="*/ 279732 w 10400484"/>
              <a:gd name="connsiteY0" fmla="*/ 840779 h 5186971"/>
              <a:gd name="connsiteX1" fmla="*/ 125351 w 10400484"/>
              <a:gd name="connsiteY1" fmla="*/ 1975520 h 5186971"/>
              <a:gd name="connsiteX2" fmla="*/ 101602 w 10400484"/>
              <a:gd name="connsiteY2" fmla="*/ 3132716 h 5186971"/>
              <a:gd name="connsiteX3" fmla="*/ 1491015 w 10400484"/>
              <a:gd name="connsiteY3" fmla="*/ 5009018 h 5186971"/>
              <a:gd name="connsiteX4" fmla="*/ 4542973 w 10400484"/>
              <a:gd name="connsiteY4" fmla="*/ 5115896 h 5186971"/>
              <a:gd name="connsiteX5" fmla="*/ 4507346 w 10400484"/>
              <a:gd name="connsiteY5" fmla="*/ 5065139 h 5186971"/>
              <a:gd name="connsiteX6" fmla="*/ 5516749 w 10400484"/>
              <a:gd name="connsiteY6" fmla="*/ 4988387 h 5186971"/>
              <a:gd name="connsiteX7" fmla="*/ 7499929 w 10400484"/>
              <a:gd name="connsiteY7" fmla="*/ 5165345 h 5186971"/>
              <a:gd name="connsiteX8" fmla="*/ 9340604 w 10400484"/>
              <a:gd name="connsiteY8" fmla="*/ 4925890 h 5186971"/>
              <a:gd name="connsiteX9" fmla="*/ 10243128 w 10400484"/>
              <a:gd name="connsiteY9" fmla="*/ 4054408 h 5186971"/>
              <a:gd name="connsiteX10" fmla="*/ 10373757 w 10400484"/>
              <a:gd name="connsiteY10" fmla="*/ 3085215 h 5186971"/>
              <a:gd name="connsiteX11" fmla="*/ 10302504 w 10400484"/>
              <a:gd name="connsiteY11" fmla="*/ 1527582 h 5186971"/>
              <a:gd name="connsiteX12" fmla="*/ 9435607 w 10400484"/>
              <a:gd name="connsiteY12" fmla="*/ 484519 h 5186971"/>
              <a:gd name="connsiteX13" fmla="*/ 6918036 w 10400484"/>
              <a:gd name="connsiteY13" fmla="*/ 0 h 5186971"/>
              <a:gd name="connsiteX14" fmla="*/ 6300521 w 10400484"/>
              <a:gd name="connsiteY14" fmla="*/ 21381 h 5186971"/>
              <a:gd name="connsiteX15" fmla="*/ 3877953 w 10400484"/>
              <a:gd name="connsiteY15" fmla="*/ 183769 h 5186971"/>
              <a:gd name="connsiteX16" fmla="*/ 3022931 w 10400484"/>
              <a:gd name="connsiteY16" fmla="*/ 116385 h 5186971"/>
              <a:gd name="connsiteX17" fmla="*/ 1918525 w 10400484"/>
              <a:gd name="connsiteY17" fmla="*/ 80759 h 5186971"/>
              <a:gd name="connsiteX18" fmla="*/ 1716646 w 10400484"/>
              <a:gd name="connsiteY18" fmla="*/ 68881 h 5186971"/>
              <a:gd name="connsiteX19" fmla="*/ 873498 w 10400484"/>
              <a:gd name="connsiteY19" fmla="*/ 223263 h 5186971"/>
              <a:gd name="connsiteX20" fmla="*/ 279732 w 10400484"/>
              <a:gd name="connsiteY20" fmla="*/ 840779 h 5186971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546491 w 10404002"/>
              <a:gd name="connsiteY4" fmla="*/ 5115896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653368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653368 w 10404002"/>
              <a:gd name="connsiteY4" fmla="*/ 5065139 h 5165802"/>
              <a:gd name="connsiteX5" fmla="*/ 5520267 w 10404002"/>
              <a:gd name="connsiteY5" fmla="*/ 4988387 h 5165802"/>
              <a:gd name="connsiteX6" fmla="*/ 7503447 w 10404002"/>
              <a:gd name="connsiteY6" fmla="*/ 5165345 h 5165802"/>
              <a:gd name="connsiteX7" fmla="*/ 9344122 w 10404002"/>
              <a:gd name="connsiteY7" fmla="*/ 4925890 h 5165802"/>
              <a:gd name="connsiteX8" fmla="*/ 10246646 w 10404002"/>
              <a:gd name="connsiteY8" fmla="*/ 4054408 h 5165802"/>
              <a:gd name="connsiteX9" fmla="*/ 10377275 w 10404002"/>
              <a:gd name="connsiteY9" fmla="*/ 3085215 h 5165802"/>
              <a:gd name="connsiteX10" fmla="*/ 10306022 w 10404002"/>
              <a:gd name="connsiteY10" fmla="*/ 1527582 h 5165802"/>
              <a:gd name="connsiteX11" fmla="*/ 9439125 w 10404002"/>
              <a:gd name="connsiteY11" fmla="*/ 484519 h 5165802"/>
              <a:gd name="connsiteX12" fmla="*/ 6921554 w 10404002"/>
              <a:gd name="connsiteY12" fmla="*/ 0 h 5165802"/>
              <a:gd name="connsiteX13" fmla="*/ 6304039 w 10404002"/>
              <a:gd name="connsiteY13" fmla="*/ 21381 h 5165802"/>
              <a:gd name="connsiteX14" fmla="*/ 3881471 w 10404002"/>
              <a:gd name="connsiteY14" fmla="*/ 183769 h 5165802"/>
              <a:gd name="connsiteX15" fmla="*/ 3026449 w 10404002"/>
              <a:gd name="connsiteY15" fmla="*/ 116385 h 5165802"/>
              <a:gd name="connsiteX16" fmla="*/ 1922043 w 10404002"/>
              <a:gd name="connsiteY16" fmla="*/ 80759 h 5165802"/>
              <a:gd name="connsiteX17" fmla="*/ 1720164 w 10404002"/>
              <a:gd name="connsiteY17" fmla="*/ 68881 h 5165802"/>
              <a:gd name="connsiteX18" fmla="*/ 877016 w 10404002"/>
              <a:gd name="connsiteY18" fmla="*/ 223263 h 5165802"/>
              <a:gd name="connsiteX19" fmla="*/ 283250 w 10404002"/>
              <a:gd name="connsiteY19" fmla="*/ 840779 h 516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404002" h="5165802">
                <a:moveTo>
                  <a:pt x="283250" y="840779"/>
                </a:moveTo>
                <a:cubicBezTo>
                  <a:pt x="142725" y="1132822"/>
                  <a:pt x="158557" y="1593531"/>
                  <a:pt x="128869" y="1975520"/>
                </a:cubicBezTo>
                <a:cubicBezTo>
                  <a:pt x="99181" y="2357509"/>
                  <a:pt x="-130407" y="2634790"/>
                  <a:pt x="105120" y="3132716"/>
                </a:cubicBezTo>
                <a:cubicBezTo>
                  <a:pt x="340647" y="3630642"/>
                  <a:pt x="783993" y="4641007"/>
                  <a:pt x="1542034" y="4963077"/>
                </a:cubicBezTo>
                <a:cubicBezTo>
                  <a:pt x="2300075" y="5285147"/>
                  <a:pt x="3990329" y="5060921"/>
                  <a:pt x="4653368" y="5065139"/>
                </a:cubicBezTo>
                <a:cubicBezTo>
                  <a:pt x="5316407" y="5069357"/>
                  <a:pt x="5045254" y="4971686"/>
                  <a:pt x="5520267" y="4988387"/>
                </a:cubicBezTo>
                <a:cubicBezTo>
                  <a:pt x="5995280" y="5005088"/>
                  <a:pt x="6866138" y="5175761"/>
                  <a:pt x="7503447" y="5165345"/>
                </a:cubicBezTo>
                <a:cubicBezTo>
                  <a:pt x="8140756" y="5154929"/>
                  <a:pt x="8886922" y="5111046"/>
                  <a:pt x="9344122" y="4925890"/>
                </a:cubicBezTo>
                <a:cubicBezTo>
                  <a:pt x="9801322" y="4740734"/>
                  <a:pt x="10074454" y="4361187"/>
                  <a:pt x="10246646" y="4054408"/>
                </a:cubicBezTo>
                <a:cubicBezTo>
                  <a:pt x="10371336" y="3816543"/>
                  <a:pt x="10367379" y="3506353"/>
                  <a:pt x="10377275" y="3085215"/>
                </a:cubicBezTo>
                <a:cubicBezTo>
                  <a:pt x="10387171" y="2664077"/>
                  <a:pt x="10462380" y="1961031"/>
                  <a:pt x="10306022" y="1527582"/>
                </a:cubicBezTo>
                <a:cubicBezTo>
                  <a:pt x="10149664" y="1094133"/>
                  <a:pt x="10003203" y="739116"/>
                  <a:pt x="9439125" y="484519"/>
                </a:cubicBezTo>
                <a:cubicBezTo>
                  <a:pt x="8875047" y="229922"/>
                  <a:pt x="7444068" y="77190"/>
                  <a:pt x="6921554" y="0"/>
                </a:cubicBezTo>
                <a:cubicBezTo>
                  <a:pt x="6790925" y="3209"/>
                  <a:pt x="6810720" y="-9247"/>
                  <a:pt x="6304039" y="21381"/>
                </a:cubicBezTo>
                <a:cubicBezTo>
                  <a:pt x="5797359" y="52009"/>
                  <a:pt x="4427736" y="167935"/>
                  <a:pt x="3881471" y="183769"/>
                </a:cubicBezTo>
                <a:cubicBezTo>
                  <a:pt x="3335206" y="199603"/>
                  <a:pt x="3353020" y="114411"/>
                  <a:pt x="3026449" y="116385"/>
                </a:cubicBezTo>
                <a:lnTo>
                  <a:pt x="1922043" y="80759"/>
                </a:lnTo>
                <a:cubicBezTo>
                  <a:pt x="1702350" y="78780"/>
                  <a:pt x="1912148" y="57006"/>
                  <a:pt x="1720164" y="68881"/>
                </a:cubicBezTo>
                <a:cubicBezTo>
                  <a:pt x="1375780" y="41172"/>
                  <a:pt x="1245150" y="96593"/>
                  <a:pt x="877016" y="223263"/>
                </a:cubicBezTo>
                <a:cubicBezTo>
                  <a:pt x="603884" y="302432"/>
                  <a:pt x="366378" y="737859"/>
                  <a:pt x="283250" y="840779"/>
                </a:cubicBezTo>
                <a:close/>
              </a:path>
            </a:pathLst>
          </a:custGeom>
          <a:noFill/>
          <a:ln w="38100">
            <a:solidFill>
              <a:srgbClr val="FBF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6" descr="H:\Z 其他\新建文件夹01\0000\7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74" y="4173034"/>
            <a:ext cx="1224136" cy="10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:\Z 其他\新建文件夹01\0000\7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1" y="4610094"/>
            <a:ext cx="1217305" cy="194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19" y="4666888"/>
            <a:ext cx="1584176" cy="199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32"/>
          <p:cNvSpPr txBox="1"/>
          <p:nvPr/>
        </p:nvSpPr>
        <p:spPr>
          <a:xfrm>
            <a:off x="2953807" y="1540334"/>
            <a:ext cx="6257453" cy="130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solidFill>
                  <a:srgbClr val="5FA080"/>
                </a:solidFill>
                <a:latin typeface="Lato Black" pitchFamily="34" charset="0"/>
                <a:ea typeface="微软雅黑" panose="020B0503020204020204" pitchFamily="34" charset="-122"/>
              </a:rPr>
              <a:t>PART 1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 Black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941">
            <a:off x="4130961" y="5236938"/>
            <a:ext cx="2111958" cy="16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Z 其他\新建文件夹01\0000\8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50" y="4895819"/>
            <a:ext cx="1460223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H:\Z 其他\新建文件夹01\0000\81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84" y="4680284"/>
            <a:ext cx="1329470" cy="17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H:\Z 其他\新建文件夹01\0000\7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212" y="4402061"/>
            <a:ext cx="2860485" cy="22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493076"/>
            <a:ext cx="1242295" cy="15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:\Z 其他\新建文件夹01\0000\70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12">
            <a:off x="10484434" y="424583"/>
            <a:ext cx="1071305" cy="9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H:\Z 其他\新建文件夹01\0000\706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87" y="2994772"/>
            <a:ext cx="876908" cy="7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1"/>
          <p:cNvSpPr/>
          <p:nvPr/>
        </p:nvSpPr>
        <p:spPr>
          <a:xfrm rot="20851833">
            <a:off x="2311478" y="1168699"/>
            <a:ext cx="1171304" cy="443688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21186594">
            <a:off x="8235082" y="1908929"/>
            <a:ext cx="1367507" cy="343062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21186594">
            <a:off x="3099912" y="3256517"/>
            <a:ext cx="983789" cy="246800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1333" r="83461" b="57924"/>
          <a:stretch/>
        </p:blipFill>
        <p:spPr bwMode="auto">
          <a:xfrm>
            <a:off x="5068337" y="3483691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t="5682" r="69267" b="53575"/>
          <a:stretch/>
        </p:blipFill>
        <p:spPr bwMode="auto">
          <a:xfrm>
            <a:off x="2161719" y="3726372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3191" r="54012" b="56066"/>
          <a:stretch/>
        </p:blipFill>
        <p:spPr bwMode="auto">
          <a:xfrm>
            <a:off x="9060288" y="3379917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Z 其他\新建文件夹01\0000\405.png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342" y="117237"/>
            <a:ext cx="789334" cy="5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4439022" y="2916794"/>
            <a:ext cx="3307995" cy="0"/>
          </a:xfrm>
          <a:prstGeom prst="line">
            <a:avLst/>
          </a:prstGeom>
          <a:ln w="152400" cap="rnd" cmpd="dbl">
            <a:solidFill>
              <a:srgbClr val="5EA26E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6" descr="H:\Z 其他\新建文件夹01\0000\710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28320">
            <a:off x="717046" y="1367800"/>
            <a:ext cx="660242" cy="10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6670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728252" y="1197546"/>
            <a:ext cx="9665422" cy="4438180"/>
          </a:xfrm>
          <a:custGeom>
            <a:avLst/>
            <a:gdLst>
              <a:gd name="connsiteX0" fmla="*/ 100733 w 9655945"/>
              <a:gd name="connsiteY0" fmla="*/ 366401 h 4445060"/>
              <a:gd name="connsiteX1" fmla="*/ 88858 w 9655945"/>
              <a:gd name="connsiteY1" fmla="*/ 2895846 h 4445060"/>
              <a:gd name="connsiteX2" fmla="*/ 1027009 w 9655945"/>
              <a:gd name="connsiteY2" fmla="*/ 4214007 h 4445060"/>
              <a:gd name="connsiteX3" fmla="*/ 3687081 w 9655945"/>
              <a:gd name="connsiteY3" fmla="*/ 4427762 h 4445060"/>
              <a:gd name="connsiteX4" fmla="*/ 7320931 w 9655945"/>
              <a:gd name="connsiteY4" fmla="*/ 4415887 h 4445060"/>
              <a:gd name="connsiteX5" fmla="*/ 9054728 w 9655945"/>
              <a:gd name="connsiteY5" fmla="*/ 4404012 h 4445060"/>
              <a:gd name="connsiteX6" fmla="*/ 9577242 w 9655945"/>
              <a:gd name="connsiteY6" fmla="*/ 3893373 h 4445060"/>
              <a:gd name="connsiteX7" fmla="*/ 9624744 w 9655945"/>
              <a:gd name="connsiteY7" fmla="*/ 2052698 h 4445060"/>
              <a:gd name="connsiteX8" fmla="*/ 9292235 w 9655945"/>
              <a:gd name="connsiteY8" fmla="*/ 508905 h 4445060"/>
              <a:gd name="connsiteX9" fmla="*/ 7962198 w 9655945"/>
              <a:gd name="connsiteY9" fmla="*/ 152646 h 4445060"/>
              <a:gd name="connsiteX10" fmla="*/ 5444629 w 9655945"/>
              <a:gd name="connsiteY10" fmla="*/ 188272 h 4445060"/>
              <a:gd name="connsiteX11" fmla="*/ 4482728 w 9655945"/>
              <a:gd name="connsiteY11" fmla="*/ 354526 h 4445060"/>
              <a:gd name="connsiteX12" fmla="*/ 3295196 w 9655945"/>
              <a:gd name="connsiteY12" fmla="*/ 212022 h 4445060"/>
              <a:gd name="connsiteX13" fmla="*/ 1929533 w 9655945"/>
              <a:gd name="connsiteY13" fmla="*/ 283274 h 4445060"/>
              <a:gd name="connsiteX14" fmla="*/ 635123 w 9655945"/>
              <a:gd name="connsiteY14" fmla="*/ 10142 h 4445060"/>
              <a:gd name="connsiteX15" fmla="*/ 100733 w 9655945"/>
              <a:gd name="connsiteY15" fmla="*/ 366401 h 4445060"/>
              <a:gd name="connsiteX0" fmla="*/ 100733 w 9655945"/>
              <a:gd name="connsiteY0" fmla="*/ 372642 h 4451301"/>
              <a:gd name="connsiteX1" fmla="*/ 88858 w 9655945"/>
              <a:gd name="connsiteY1" fmla="*/ 2902087 h 4451301"/>
              <a:gd name="connsiteX2" fmla="*/ 1027009 w 9655945"/>
              <a:gd name="connsiteY2" fmla="*/ 4220248 h 4451301"/>
              <a:gd name="connsiteX3" fmla="*/ 3687081 w 9655945"/>
              <a:gd name="connsiteY3" fmla="*/ 4434003 h 4451301"/>
              <a:gd name="connsiteX4" fmla="*/ 7320931 w 9655945"/>
              <a:gd name="connsiteY4" fmla="*/ 4422128 h 4451301"/>
              <a:gd name="connsiteX5" fmla="*/ 9054728 w 9655945"/>
              <a:gd name="connsiteY5" fmla="*/ 4410253 h 4451301"/>
              <a:gd name="connsiteX6" fmla="*/ 9577242 w 9655945"/>
              <a:gd name="connsiteY6" fmla="*/ 3899614 h 4451301"/>
              <a:gd name="connsiteX7" fmla="*/ 9624744 w 9655945"/>
              <a:gd name="connsiteY7" fmla="*/ 2058939 h 4451301"/>
              <a:gd name="connsiteX8" fmla="*/ 9292235 w 9655945"/>
              <a:gd name="connsiteY8" fmla="*/ 515146 h 4451301"/>
              <a:gd name="connsiteX9" fmla="*/ 7962198 w 9655945"/>
              <a:gd name="connsiteY9" fmla="*/ 158887 h 4451301"/>
              <a:gd name="connsiteX10" fmla="*/ 5444629 w 9655945"/>
              <a:gd name="connsiteY10" fmla="*/ 194513 h 4451301"/>
              <a:gd name="connsiteX11" fmla="*/ 4482728 w 9655945"/>
              <a:gd name="connsiteY11" fmla="*/ 360767 h 4451301"/>
              <a:gd name="connsiteX12" fmla="*/ 3295196 w 9655945"/>
              <a:gd name="connsiteY12" fmla="*/ 218263 h 4451301"/>
              <a:gd name="connsiteX13" fmla="*/ 1941408 w 9655945"/>
              <a:gd name="connsiteY13" fmla="*/ 75759 h 4451301"/>
              <a:gd name="connsiteX14" fmla="*/ 635123 w 9655945"/>
              <a:gd name="connsiteY14" fmla="*/ 16383 h 4451301"/>
              <a:gd name="connsiteX15" fmla="*/ 100733 w 9655945"/>
              <a:gd name="connsiteY15" fmla="*/ 372642 h 4451301"/>
              <a:gd name="connsiteX0" fmla="*/ 100733 w 9655945"/>
              <a:gd name="connsiteY0" fmla="*/ 372642 h 4451301"/>
              <a:gd name="connsiteX1" fmla="*/ 88858 w 9655945"/>
              <a:gd name="connsiteY1" fmla="*/ 2902087 h 4451301"/>
              <a:gd name="connsiteX2" fmla="*/ 1027009 w 9655945"/>
              <a:gd name="connsiteY2" fmla="*/ 4220248 h 4451301"/>
              <a:gd name="connsiteX3" fmla="*/ 3687081 w 9655945"/>
              <a:gd name="connsiteY3" fmla="*/ 4434003 h 4451301"/>
              <a:gd name="connsiteX4" fmla="*/ 7320931 w 9655945"/>
              <a:gd name="connsiteY4" fmla="*/ 4422128 h 4451301"/>
              <a:gd name="connsiteX5" fmla="*/ 9054728 w 9655945"/>
              <a:gd name="connsiteY5" fmla="*/ 4410253 h 4451301"/>
              <a:gd name="connsiteX6" fmla="*/ 9577242 w 9655945"/>
              <a:gd name="connsiteY6" fmla="*/ 3899614 h 4451301"/>
              <a:gd name="connsiteX7" fmla="*/ 9624744 w 9655945"/>
              <a:gd name="connsiteY7" fmla="*/ 2058939 h 4451301"/>
              <a:gd name="connsiteX8" fmla="*/ 9292235 w 9655945"/>
              <a:gd name="connsiteY8" fmla="*/ 515146 h 4451301"/>
              <a:gd name="connsiteX9" fmla="*/ 7962198 w 9655945"/>
              <a:gd name="connsiteY9" fmla="*/ 158887 h 4451301"/>
              <a:gd name="connsiteX10" fmla="*/ 5444629 w 9655945"/>
              <a:gd name="connsiteY10" fmla="*/ 194513 h 4451301"/>
              <a:gd name="connsiteX11" fmla="*/ 4518354 w 9655945"/>
              <a:gd name="connsiteY11" fmla="*/ 99510 h 4451301"/>
              <a:gd name="connsiteX12" fmla="*/ 3295196 w 9655945"/>
              <a:gd name="connsiteY12" fmla="*/ 218263 h 4451301"/>
              <a:gd name="connsiteX13" fmla="*/ 1941408 w 9655945"/>
              <a:gd name="connsiteY13" fmla="*/ 75759 h 4451301"/>
              <a:gd name="connsiteX14" fmla="*/ 635123 w 9655945"/>
              <a:gd name="connsiteY14" fmla="*/ 16383 h 4451301"/>
              <a:gd name="connsiteX15" fmla="*/ 100733 w 9655945"/>
              <a:gd name="connsiteY15" fmla="*/ 372642 h 4451301"/>
              <a:gd name="connsiteX0" fmla="*/ 100733 w 9655945"/>
              <a:gd name="connsiteY0" fmla="*/ 372395 h 4451054"/>
              <a:gd name="connsiteX1" fmla="*/ 88858 w 9655945"/>
              <a:gd name="connsiteY1" fmla="*/ 2901840 h 4451054"/>
              <a:gd name="connsiteX2" fmla="*/ 1027009 w 9655945"/>
              <a:gd name="connsiteY2" fmla="*/ 4220001 h 4451054"/>
              <a:gd name="connsiteX3" fmla="*/ 3687081 w 9655945"/>
              <a:gd name="connsiteY3" fmla="*/ 4433756 h 4451054"/>
              <a:gd name="connsiteX4" fmla="*/ 7320931 w 9655945"/>
              <a:gd name="connsiteY4" fmla="*/ 4421881 h 4451054"/>
              <a:gd name="connsiteX5" fmla="*/ 9054728 w 9655945"/>
              <a:gd name="connsiteY5" fmla="*/ 4410006 h 4451054"/>
              <a:gd name="connsiteX6" fmla="*/ 9577242 w 9655945"/>
              <a:gd name="connsiteY6" fmla="*/ 3899367 h 4451054"/>
              <a:gd name="connsiteX7" fmla="*/ 9624744 w 9655945"/>
              <a:gd name="connsiteY7" fmla="*/ 2058692 h 4451054"/>
              <a:gd name="connsiteX8" fmla="*/ 9292235 w 9655945"/>
              <a:gd name="connsiteY8" fmla="*/ 514899 h 4451054"/>
              <a:gd name="connsiteX9" fmla="*/ 7962198 w 9655945"/>
              <a:gd name="connsiteY9" fmla="*/ 158640 h 4451054"/>
              <a:gd name="connsiteX10" fmla="*/ 5444629 w 9655945"/>
              <a:gd name="connsiteY10" fmla="*/ 194266 h 4451054"/>
              <a:gd name="connsiteX11" fmla="*/ 4518354 w 9655945"/>
              <a:gd name="connsiteY11" fmla="*/ 99263 h 4451054"/>
              <a:gd name="connsiteX12" fmla="*/ 3295196 w 9655945"/>
              <a:gd name="connsiteY12" fmla="*/ 218016 h 4451054"/>
              <a:gd name="connsiteX13" fmla="*/ 3212068 w 9655945"/>
              <a:gd name="connsiteY13" fmla="*/ 16137 h 4451054"/>
              <a:gd name="connsiteX14" fmla="*/ 1941408 w 9655945"/>
              <a:gd name="connsiteY14" fmla="*/ 75512 h 4451054"/>
              <a:gd name="connsiteX15" fmla="*/ 635123 w 9655945"/>
              <a:gd name="connsiteY15" fmla="*/ 16136 h 4451054"/>
              <a:gd name="connsiteX16" fmla="*/ 100733 w 9655945"/>
              <a:gd name="connsiteY16" fmla="*/ 372395 h 4451054"/>
              <a:gd name="connsiteX0" fmla="*/ 100733 w 9655945"/>
              <a:gd name="connsiteY0" fmla="*/ 372395 h 4451054"/>
              <a:gd name="connsiteX1" fmla="*/ 88858 w 9655945"/>
              <a:gd name="connsiteY1" fmla="*/ 2901840 h 4451054"/>
              <a:gd name="connsiteX2" fmla="*/ 1027009 w 9655945"/>
              <a:gd name="connsiteY2" fmla="*/ 4220001 h 4451054"/>
              <a:gd name="connsiteX3" fmla="*/ 3687081 w 9655945"/>
              <a:gd name="connsiteY3" fmla="*/ 4433756 h 4451054"/>
              <a:gd name="connsiteX4" fmla="*/ 7320931 w 9655945"/>
              <a:gd name="connsiteY4" fmla="*/ 4421881 h 4451054"/>
              <a:gd name="connsiteX5" fmla="*/ 9054728 w 9655945"/>
              <a:gd name="connsiteY5" fmla="*/ 4410006 h 4451054"/>
              <a:gd name="connsiteX6" fmla="*/ 9577242 w 9655945"/>
              <a:gd name="connsiteY6" fmla="*/ 3899367 h 4451054"/>
              <a:gd name="connsiteX7" fmla="*/ 9624744 w 9655945"/>
              <a:gd name="connsiteY7" fmla="*/ 2058692 h 4451054"/>
              <a:gd name="connsiteX8" fmla="*/ 9292235 w 9655945"/>
              <a:gd name="connsiteY8" fmla="*/ 514899 h 4451054"/>
              <a:gd name="connsiteX9" fmla="*/ 7962198 w 9655945"/>
              <a:gd name="connsiteY9" fmla="*/ 158640 h 4451054"/>
              <a:gd name="connsiteX10" fmla="*/ 5444629 w 9655945"/>
              <a:gd name="connsiteY10" fmla="*/ 87388 h 4451054"/>
              <a:gd name="connsiteX11" fmla="*/ 4518354 w 9655945"/>
              <a:gd name="connsiteY11" fmla="*/ 99263 h 4451054"/>
              <a:gd name="connsiteX12" fmla="*/ 3295196 w 9655945"/>
              <a:gd name="connsiteY12" fmla="*/ 218016 h 4451054"/>
              <a:gd name="connsiteX13" fmla="*/ 3212068 w 9655945"/>
              <a:gd name="connsiteY13" fmla="*/ 16137 h 4451054"/>
              <a:gd name="connsiteX14" fmla="*/ 1941408 w 9655945"/>
              <a:gd name="connsiteY14" fmla="*/ 75512 h 4451054"/>
              <a:gd name="connsiteX15" fmla="*/ 635123 w 9655945"/>
              <a:gd name="connsiteY15" fmla="*/ 16136 h 4451054"/>
              <a:gd name="connsiteX16" fmla="*/ 100733 w 9655945"/>
              <a:gd name="connsiteY16" fmla="*/ 372395 h 4451054"/>
              <a:gd name="connsiteX0" fmla="*/ 100733 w 9655945"/>
              <a:gd name="connsiteY0" fmla="*/ 372395 h 4451054"/>
              <a:gd name="connsiteX1" fmla="*/ 88858 w 9655945"/>
              <a:gd name="connsiteY1" fmla="*/ 2901840 h 4451054"/>
              <a:gd name="connsiteX2" fmla="*/ 1027009 w 9655945"/>
              <a:gd name="connsiteY2" fmla="*/ 4220001 h 4451054"/>
              <a:gd name="connsiteX3" fmla="*/ 3687081 w 9655945"/>
              <a:gd name="connsiteY3" fmla="*/ 4433756 h 4451054"/>
              <a:gd name="connsiteX4" fmla="*/ 7320931 w 9655945"/>
              <a:gd name="connsiteY4" fmla="*/ 4421881 h 4451054"/>
              <a:gd name="connsiteX5" fmla="*/ 9054728 w 9655945"/>
              <a:gd name="connsiteY5" fmla="*/ 4410006 h 4451054"/>
              <a:gd name="connsiteX6" fmla="*/ 9577242 w 9655945"/>
              <a:gd name="connsiteY6" fmla="*/ 3899367 h 4451054"/>
              <a:gd name="connsiteX7" fmla="*/ 9624744 w 9655945"/>
              <a:gd name="connsiteY7" fmla="*/ 2058692 h 4451054"/>
              <a:gd name="connsiteX8" fmla="*/ 9292235 w 9655945"/>
              <a:gd name="connsiteY8" fmla="*/ 514899 h 4451054"/>
              <a:gd name="connsiteX9" fmla="*/ 7962198 w 9655945"/>
              <a:gd name="connsiteY9" fmla="*/ 158640 h 4451054"/>
              <a:gd name="connsiteX10" fmla="*/ 5444629 w 9655945"/>
              <a:gd name="connsiteY10" fmla="*/ 87388 h 4451054"/>
              <a:gd name="connsiteX11" fmla="*/ 4518354 w 9655945"/>
              <a:gd name="connsiteY11" fmla="*/ 99263 h 4451054"/>
              <a:gd name="connsiteX12" fmla="*/ 3212068 w 9655945"/>
              <a:gd name="connsiteY12" fmla="*/ 16137 h 4451054"/>
              <a:gd name="connsiteX13" fmla="*/ 1941408 w 9655945"/>
              <a:gd name="connsiteY13" fmla="*/ 75512 h 4451054"/>
              <a:gd name="connsiteX14" fmla="*/ 635123 w 9655945"/>
              <a:gd name="connsiteY14" fmla="*/ 16136 h 4451054"/>
              <a:gd name="connsiteX15" fmla="*/ 100733 w 9655945"/>
              <a:gd name="connsiteY15" fmla="*/ 372395 h 4451054"/>
              <a:gd name="connsiteX0" fmla="*/ 88507 w 9643719"/>
              <a:gd name="connsiteY0" fmla="*/ 359521 h 4438180"/>
              <a:gd name="connsiteX1" fmla="*/ 76632 w 9643719"/>
              <a:gd name="connsiteY1" fmla="*/ 2888966 h 4438180"/>
              <a:gd name="connsiteX2" fmla="*/ 1014783 w 9643719"/>
              <a:gd name="connsiteY2" fmla="*/ 4207127 h 4438180"/>
              <a:gd name="connsiteX3" fmla="*/ 3674855 w 9643719"/>
              <a:gd name="connsiteY3" fmla="*/ 4420882 h 4438180"/>
              <a:gd name="connsiteX4" fmla="*/ 7308705 w 9643719"/>
              <a:gd name="connsiteY4" fmla="*/ 4409007 h 4438180"/>
              <a:gd name="connsiteX5" fmla="*/ 9042502 w 9643719"/>
              <a:gd name="connsiteY5" fmla="*/ 4397132 h 4438180"/>
              <a:gd name="connsiteX6" fmla="*/ 9565016 w 9643719"/>
              <a:gd name="connsiteY6" fmla="*/ 3886493 h 4438180"/>
              <a:gd name="connsiteX7" fmla="*/ 9612518 w 9643719"/>
              <a:gd name="connsiteY7" fmla="*/ 2045818 h 4438180"/>
              <a:gd name="connsiteX8" fmla="*/ 9280009 w 9643719"/>
              <a:gd name="connsiteY8" fmla="*/ 502025 h 4438180"/>
              <a:gd name="connsiteX9" fmla="*/ 7949972 w 9643719"/>
              <a:gd name="connsiteY9" fmla="*/ 145766 h 4438180"/>
              <a:gd name="connsiteX10" fmla="*/ 5432403 w 9643719"/>
              <a:gd name="connsiteY10" fmla="*/ 74514 h 4438180"/>
              <a:gd name="connsiteX11" fmla="*/ 4506128 w 9643719"/>
              <a:gd name="connsiteY11" fmla="*/ 86389 h 4438180"/>
              <a:gd name="connsiteX12" fmla="*/ 3199842 w 9643719"/>
              <a:gd name="connsiteY12" fmla="*/ 3263 h 4438180"/>
              <a:gd name="connsiteX13" fmla="*/ 1929182 w 9643719"/>
              <a:gd name="connsiteY13" fmla="*/ 62638 h 4438180"/>
              <a:gd name="connsiteX14" fmla="*/ 622897 w 9643719"/>
              <a:gd name="connsiteY14" fmla="*/ 3262 h 4438180"/>
              <a:gd name="connsiteX15" fmla="*/ 361640 w 9643719"/>
              <a:gd name="connsiteY15" fmla="*/ 98264 h 4438180"/>
              <a:gd name="connsiteX16" fmla="*/ 88507 w 9643719"/>
              <a:gd name="connsiteY16" fmla="*/ 359521 h 4438180"/>
              <a:gd name="connsiteX0" fmla="*/ 80490 w 9635702"/>
              <a:gd name="connsiteY0" fmla="*/ 359521 h 4438180"/>
              <a:gd name="connsiteX1" fmla="*/ 68615 w 9635702"/>
              <a:gd name="connsiteY1" fmla="*/ 2888966 h 4438180"/>
              <a:gd name="connsiteX2" fmla="*/ 1006766 w 9635702"/>
              <a:gd name="connsiteY2" fmla="*/ 4207127 h 4438180"/>
              <a:gd name="connsiteX3" fmla="*/ 3666838 w 9635702"/>
              <a:gd name="connsiteY3" fmla="*/ 4420882 h 4438180"/>
              <a:gd name="connsiteX4" fmla="*/ 7300688 w 9635702"/>
              <a:gd name="connsiteY4" fmla="*/ 4409007 h 4438180"/>
              <a:gd name="connsiteX5" fmla="*/ 9034485 w 9635702"/>
              <a:gd name="connsiteY5" fmla="*/ 4397132 h 4438180"/>
              <a:gd name="connsiteX6" fmla="*/ 9556999 w 9635702"/>
              <a:gd name="connsiteY6" fmla="*/ 3886493 h 4438180"/>
              <a:gd name="connsiteX7" fmla="*/ 9604501 w 9635702"/>
              <a:gd name="connsiteY7" fmla="*/ 2045818 h 4438180"/>
              <a:gd name="connsiteX8" fmla="*/ 9271992 w 9635702"/>
              <a:gd name="connsiteY8" fmla="*/ 502025 h 4438180"/>
              <a:gd name="connsiteX9" fmla="*/ 7941955 w 9635702"/>
              <a:gd name="connsiteY9" fmla="*/ 145766 h 4438180"/>
              <a:gd name="connsiteX10" fmla="*/ 5424386 w 9635702"/>
              <a:gd name="connsiteY10" fmla="*/ 74514 h 4438180"/>
              <a:gd name="connsiteX11" fmla="*/ 4498111 w 9635702"/>
              <a:gd name="connsiteY11" fmla="*/ 86389 h 4438180"/>
              <a:gd name="connsiteX12" fmla="*/ 3191825 w 9635702"/>
              <a:gd name="connsiteY12" fmla="*/ 3263 h 4438180"/>
              <a:gd name="connsiteX13" fmla="*/ 1921165 w 9635702"/>
              <a:gd name="connsiteY13" fmla="*/ 62638 h 4438180"/>
              <a:gd name="connsiteX14" fmla="*/ 614880 w 9635702"/>
              <a:gd name="connsiteY14" fmla="*/ 3262 h 4438180"/>
              <a:gd name="connsiteX15" fmla="*/ 353623 w 9635702"/>
              <a:gd name="connsiteY15" fmla="*/ 98264 h 4438180"/>
              <a:gd name="connsiteX16" fmla="*/ 151742 w 9635702"/>
              <a:gd name="connsiteY16" fmla="*/ 169516 h 4438180"/>
              <a:gd name="connsiteX17" fmla="*/ 80490 w 9635702"/>
              <a:gd name="connsiteY17" fmla="*/ 359521 h 4438180"/>
              <a:gd name="connsiteX0" fmla="*/ 110210 w 9665422"/>
              <a:gd name="connsiteY0" fmla="*/ 359521 h 4438180"/>
              <a:gd name="connsiteX1" fmla="*/ 98335 w 9665422"/>
              <a:gd name="connsiteY1" fmla="*/ 2888966 h 4438180"/>
              <a:gd name="connsiteX2" fmla="*/ 1036486 w 9665422"/>
              <a:gd name="connsiteY2" fmla="*/ 4207127 h 4438180"/>
              <a:gd name="connsiteX3" fmla="*/ 3696558 w 9665422"/>
              <a:gd name="connsiteY3" fmla="*/ 4420882 h 4438180"/>
              <a:gd name="connsiteX4" fmla="*/ 7330408 w 9665422"/>
              <a:gd name="connsiteY4" fmla="*/ 4409007 h 4438180"/>
              <a:gd name="connsiteX5" fmla="*/ 9064205 w 9665422"/>
              <a:gd name="connsiteY5" fmla="*/ 4397132 h 4438180"/>
              <a:gd name="connsiteX6" fmla="*/ 9586719 w 9665422"/>
              <a:gd name="connsiteY6" fmla="*/ 3886493 h 4438180"/>
              <a:gd name="connsiteX7" fmla="*/ 9634221 w 9665422"/>
              <a:gd name="connsiteY7" fmla="*/ 2045818 h 4438180"/>
              <a:gd name="connsiteX8" fmla="*/ 9301712 w 9665422"/>
              <a:gd name="connsiteY8" fmla="*/ 502025 h 4438180"/>
              <a:gd name="connsiteX9" fmla="*/ 7971675 w 9665422"/>
              <a:gd name="connsiteY9" fmla="*/ 145766 h 4438180"/>
              <a:gd name="connsiteX10" fmla="*/ 5454106 w 9665422"/>
              <a:gd name="connsiteY10" fmla="*/ 74514 h 4438180"/>
              <a:gd name="connsiteX11" fmla="*/ 4527831 w 9665422"/>
              <a:gd name="connsiteY11" fmla="*/ 86389 h 4438180"/>
              <a:gd name="connsiteX12" fmla="*/ 3221545 w 9665422"/>
              <a:gd name="connsiteY12" fmla="*/ 3263 h 4438180"/>
              <a:gd name="connsiteX13" fmla="*/ 1950885 w 9665422"/>
              <a:gd name="connsiteY13" fmla="*/ 62638 h 4438180"/>
              <a:gd name="connsiteX14" fmla="*/ 644600 w 9665422"/>
              <a:gd name="connsiteY14" fmla="*/ 3262 h 4438180"/>
              <a:gd name="connsiteX15" fmla="*/ 383343 w 9665422"/>
              <a:gd name="connsiteY15" fmla="*/ 98264 h 4438180"/>
              <a:gd name="connsiteX16" fmla="*/ 181462 w 9665422"/>
              <a:gd name="connsiteY16" fmla="*/ 169516 h 4438180"/>
              <a:gd name="connsiteX17" fmla="*/ 110210 w 9665422"/>
              <a:gd name="connsiteY17" fmla="*/ 359521 h 4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665422" h="4438180">
                <a:moveTo>
                  <a:pt x="110210" y="359521"/>
                </a:moveTo>
                <a:cubicBezTo>
                  <a:pt x="-10523" y="492129"/>
                  <a:pt x="-56044" y="2247698"/>
                  <a:pt x="98335" y="2888966"/>
                </a:cubicBezTo>
                <a:cubicBezTo>
                  <a:pt x="252714" y="3530234"/>
                  <a:pt x="436782" y="3951808"/>
                  <a:pt x="1036486" y="4207127"/>
                </a:cubicBezTo>
                <a:cubicBezTo>
                  <a:pt x="1636190" y="4462446"/>
                  <a:pt x="2647571" y="4387235"/>
                  <a:pt x="3696558" y="4420882"/>
                </a:cubicBezTo>
                <a:cubicBezTo>
                  <a:pt x="4745545" y="4454529"/>
                  <a:pt x="7330408" y="4409007"/>
                  <a:pt x="7330408" y="4409007"/>
                </a:cubicBezTo>
                <a:cubicBezTo>
                  <a:pt x="8225016" y="4405049"/>
                  <a:pt x="8688153" y="4484218"/>
                  <a:pt x="9064205" y="4397132"/>
                </a:cubicBezTo>
                <a:cubicBezTo>
                  <a:pt x="9440257" y="4310046"/>
                  <a:pt x="9491716" y="4278378"/>
                  <a:pt x="9586719" y="3886493"/>
                </a:cubicBezTo>
                <a:cubicBezTo>
                  <a:pt x="9681722" y="3494608"/>
                  <a:pt x="9681722" y="2609896"/>
                  <a:pt x="9634221" y="2045818"/>
                </a:cubicBezTo>
                <a:cubicBezTo>
                  <a:pt x="9586720" y="1481740"/>
                  <a:pt x="9578803" y="818700"/>
                  <a:pt x="9301712" y="502025"/>
                </a:cubicBezTo>
                <a:cubicBezTo>
                  <a:pt x="9024621" y="185350"/>
                  <a:pt x="8612943" y="217018"/>
                  <a:pt x="7971675" y="145766"/>
                </a:cubicBezTo>
                <a:cubicBezTo>
                  <a:pt x="7330407" y="74514"/>
                  <a:pt x="6028080" y="84410"/>
                  <a:pt x="5454106" y="74514"/>
                </a:cubicBezTo>
                <a:lnTo>
                  <a:pt x="4527831" y="86389"/>
                </a:lnTo>
                <a:cubicBezTo>
                  <a:pt x="4155738" y="74514"/>
                  <a:pt x="3651036" y="7221"/>
                  <a:pt x="3221545" y="3263"/>
                </a:cubicBezTo>
                <a:cubicBezTo>
                  <a:pt x="2995914" y="-20488"/>
                  <a:pt x="2384334" y="94306"/>
                  <a:pt x="1950885" y="62638"/>
                </a:cubicBezTo>
                <a:cubicBezTo>
                  <a:pt x="1517436" y="30970"/>
                  <a:pt x="905857" y="-2676"/>
                  <a:pt x="644600" y="3262"/>
                </a:cubicBezTo>
                <a:cubicBezTo>
                  <a:pt x="383343" y="9200"/>
                  <a:pt x="458553" y="78472"/>
                  <a:pt x="383343" y="98264"/>
                </a:cubicBezTo>
                <a:cubicBezTo>
                  <a:pt x="308133" y="118056"/>
                  <a:pt x="226984" y="125973"/>
                  <a:pt x="181462" y="169516"/>
                </a:cubicBezTo>
                <a:cubicBezTo>
                  <a:pt x="135940" y="213059"/>
                  <a:pt x="230943" y="226913"/>
                  <a:pt x="110210" y="35952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-8407" y="5878065"/>
            <a:ext cx="12198820" cy="1005809"/>
          </a:xfrm>
          <a:prstGeom prst="roundRect">
            <a:avLst>
              <a:gd name="adj" fmla="val 2238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6"/>
          <p:cNvSpPr/>
          <p:nvPr/>
        </p:nvSpPr>
        <p:spPr>
          <a:xfrm rot="5400000">
            <a:off x="718204" y="3792217"/>
            <a:ext cx="2984085" cy="10150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57150">
            <a:solidFill>
              <a:srgbClr val="E5EC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:\Z 其他\新建文件夹01\0000\8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29" y="3813134"/>
            <a:ext cx="2191764" cy="2803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270" y="4263905"/>
            <a:ext cx="2032419" cy="259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:\Z 其他\新建文件夹01\0000\81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42" y="4212593"/>
            <a:ext cx="1909742" cy="24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:\Z 其他\新建文件夹01\0000\816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709" y="272992"/>
            <a:ext cx="606729" cy="77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50" y="4968593"/>
            <a:ext cx="1647066" cy="1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9" y="214770"/>
            <a:ext cx="658038" cy="5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:\Z 其他\新建文件夹01\0000\708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58" y="4578609"/>
            <a:ext cx="973632" cy="85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H:\Z 其他\新建文件夹01\0000\70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430" y="2864710"/>
            <a:ext cx="2197430" cy="351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H:\Z 其他\新建文件夹01\0000\717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1" t="-7587" r="-1908" b="-1869"/>
          <a:stretch/>
        </p:blipFill>
        <p:spPr bwMode="auto">
          <a:xfrm>
            <a:off x="9975273" y="3342844"/>
            <a:ext cx="3442020" cy="371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1895036" y="3073391"/>
            <a:ext cx="641713" cy="641713"/>
          </a:xfrm>
          <a:prstGeom prst="ellipse">
            <a:avLst/>
          </a:prstGeom>
          <a:solidFill>
            <a:srgbClr val="AAEE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889390" y="3944891"/>
            <a:ext cx="641713" cy="641713"/>
          </a:xfrm>
          <a:prstGeom prst="ellipse">
            <a:avLst/>
          </a:prstGeom>
          <a:solidFill>
            <a:srgbClr val="F8F878"/>
          </a:solidFill>
          <a:ln>
            <a:solidFill>
              <a:srgbClr val="E5EC8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889389" y="4850702"/>
            <a:ext cx="641713" cy="641713"/>
          </a:xfrm>
          <a:prstGeom prst="ellipse">
            <a:avLst/>
          </a:prstGeom>
          <a:solidFill>
            <a:srgbClr val="FF8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6" descr="H:\Z 其他\新建文件夹01\0000\708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:\Z 其他\新建文件夹01\0000\719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69267">
            <a:off x="9004558" y="4634764"/>
            <a:ext cx="2971764" cy="231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671" y="1773610"/>
            <a:ext cx="658038" cy="5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724" y="2351641"/>
            <a:ext cx="375008" cy="32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 descr="H:\Z 其他\新建文件夹01\0000\706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892" y="2693715"/>
            <a:ext cx="479181" cy="42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18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7" y="2474117"/>
            <a:ext cx="746703" cy="68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19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6" y="3303056"/>
            <a:ext cx="1118708" cy="102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013298" y="1694403"/>
            <a:ext cx="284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YOUR TITLE HERE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3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2926855" y="2219459"/>
            <a:ext cx="5184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posuere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sed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pulvinar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ultricies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purus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lectus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malesuada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libero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commodo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eros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quis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urna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</a:t>
            </a:r>
          </a:p>
          <a:p>
            <a:pPr algn="just"/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36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 rot="304282" flipH="1">
            <a:off x="477386" y="5195374"/>
            <a:ext cx="893513" cy="17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:\Z 其他\新建文件夹01\0000\720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64" y="5113023"/>
            <a:ext cx="1743382" cy="135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 rot="304282" flipH="1">
            <a:off x="9513967" y="4344368"/>
            <a:ext cx="1325954" cy="25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09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2" grpId="0" animBg="1"/>
      <p:bldP spid="21" grpId="0" animBg="1"/>
      <p:bldP spid="22" grpId="0" animBg="1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/>
        </p:nvSpPr>
        <p:spPr>
          <a:xfrm flipH="1">
            <a:off x="3340108" y="4019586"/>
            <a:ext cx="1983180" cy="498179"/>
          </a:xfrm>
          <a:custGeom>
            <a:avLst/>
            <a:gdLst>
              <a:gd name="connsiteX0" fmla="*/ 1983180 w 1983180"/>
              <a:gd name="connsiteY0" fmla="*/ 950026 h 950026"/>
              <a:gd name="connsiteX1" fmla="*/ 1662546 w 1983180"/>
              <a:gd name="connsiteY1" fmla="*/ 641267 h 950026"/>
              <a:gd name="connsiteX2" fmla="*/ 391886 w 1983180"/>
              <a:gd name="connsiteY2" fmla="*/ 486888 h 950026"/>
              <a:gd name="connsiteX3" fmla="*/ 0 w 1983180"/>
              <a:gd name="connsiteY3" fmla="*/ 0 h 950026"/>
              <a:gd name="connsiteX4" fmla="*/ 0 w 1983180"/>
              <a:gd name="connsiteY4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3180" h="950026">
                <a:moveTo>
                  <a:pt x="1983180" y="950026"/>
                </a:moveTo>
                <a:cubicBezTo>
                  <a:pt x="1955471" y="834241"/>
                  <a:pt x="1927762" y="718457"/>
                  <a:pt x="1662546" y="641267"/>
                </a:cubicBezTo>
                <a:cubicBezTo>
                  <a:pt x="1397330" y="564077"/>
                  <a:pt x="668977" y="593766"/>
                  <a:pt x="391886" y="486888"/>
                </a:cubicBezTo>
                <a:cubicBezTo>
                  <a:pt x="114795" y="38001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6180506" y="3844900"/>
            <a:ext cx="1983180" cy="498179"/>
          </a:xfrm>
          <a:custGeom>
            <a:avLst/>
            <a:gdLst>
              <a:gd name="connsiteX0" fmla="*/ 1983180 w 1983180"/>
              <a:gd name="connsiteY0" fmla="*/ 950026 h 950026"/>
              <a:gd name="connsiteX1" fmla="*/ 1662546 w 1983180"/>
              <a:gd name="connsiteY1" fmla="*/ 641267 h 950026"/>
              <a:gd name="connsiteX2" fmla="*/ 391886 w 1983180"/>
              <a:gd name="connsiteY2" fmla="*/ 486888 h 950026"/>
              <a:gd name="connsiteX3" fmla="*/ 0 w 1983180"/>
              <a:gd name="connsiteY3" fmla="*/ 0 h 950026"/>
              <a:gd name="connsiteX4" fmla="*/ 0 w 1983180"/>
              <a:gd name="connsiteY4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3180" h="950026">
                <a:moveTo>
                  <a:pt x="1983180" y="950026"/>
                </a:moveTo>
                <a:cubicBezTo>
                  <a:pt x="1955471" y="834241"/>
                  <a:pt x="1927762" y="718457"/>
                  <a:pt x="1662546" y="641267"/>
                </a:cubicBezTo>
                <a:cubicBezTo>
                  <a:pt x="1397330" y="564077"/>
                  <a:pt x="668977" y="593766"/>
                  <a:pt x="391886" y="486888"/>
                </a:cubicBezTo>
                <a:cubicBezTo>
                  <a:pt x="114795" y="38001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3302823" y="3458225"/>
            <a:ext cx="1983180" cy="316885"/>
          </a:xfrm>
          <a:custGeom>
            <a:avLst/>
            <a:gdLst>
              <a:gd name="connsiteX0" fmla="*/ 1983180 w 1983180"/>
              <a:gd name="connsiteY0" fmla="*/ 950026 h 950026"/>
              <a:gd name="connsiteX1" fmla="*/ 1662546 w 1983180"/>
              <a:gd name="connsiteY1" fmla="*/ 641267 h 950026"/>
              <a:gd name="connsiteX2" fmla="*/ 391886 w 1983180"/>
              <a:gd name="connsiteY2" fmla="*/ 486888 h 950026"/>
              <a:gd name="connsiteX3" fmla="*/ 0 w 1983180"/>
              <a:gd name="connsiteY3" fmla="*/ 0 h 950026"/>
              <a:gd name="connsiteX4" fmla="*/ 0 w 1983180"/>
              <a:gd name="connsiteY4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3180" h="950026">
                <a:moveTo>
                  <a:pt x="1983180" y="950026"/>
                </a:moveTo>
                <a:cubicBezTo>
                  <a:pt x="1955471" y="834241"/>
                  <a:pt x="1927762" y="718457"/>
                  <a:pt x="1662546" y="641267"/>
                </a:cubicBezTo>
                <a:cubicBezTo>
                  <a:pt x="1397330" y="564077"/>
                  <a:pt x="668977" y="593766"/>
                  <a:pt x="391886" y="486888"/>
                </a:cubicBezTo>
                <a:cubicBezTo>
                  <a:pt x="114795" y="38001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flipH="1">
            <a:off x="6243480" y="3360842"/>
            <a:ext cx="1983180" cy="498179"/>
          </a:xfrm>
          <a:custGeom>
            <a:avLst/>
            <a:gdLst>
              <a:gd name="connsiteX0" fmla="*/ 1983180 w 1983180"/>
              <a:gd name="connsiteY0" fmla="*/ 950026 h 950026"/>
              <a:gd name="connsiteX1" fmla="*/ 1662546 w 1983180"/>
              <a:gd name="connsiteY1" fmla="*/ 641267 h 950026"/>
              <a:gd name="connsiteX2" fmla="*/ 391886 w 1983180"/>
              <a:gd name="connsiteY2" fmla="*/ 486888 h 950026"/>
              <a:gd name="connsiteX3" fmla="*/ 0 w 1983180"/>
              <a:gd name="connsiteY3" fmla="*/ 0 h 950026"/>
              <a:gd name="connsiteX4" fmla="*/ 0 w 1983180"/>
              <a:gd name="connsiteY4" fmla="*/ 0 h 95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3180" h="950026">
                <a:moveTo>
                  <a:pt x="1983180" y="950026"/>
                </a:moveTo>
                <a:cubicBezTo>
                  <a:pt x="1955471" y="834241"/>
                  <a:pt x="1927762" y="718457"/>
                  <a:pt x="1662546" y="641267"/>
                </a:cubicBezTo>
                <a:cubicBezTo>
                  <a:pt x="1397330" y="564077"/>
                  <a:pt x="668977" y="593766"/>
                  <a:pt x="391886" y="486888"/>
                </a:cubicBezTo>
                <a:cubicBezTo>
                  <a:pt x="114795" y="38001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3810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566608" y="2569045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5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832744" y="2160712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52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551812" y="4923246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53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817948" y="4514913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5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897550" y="2584635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5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163686" y="2176302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sp>
        <p:nvSpPr>
          <p:cNvPr id="5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7960524" y="4923246"/>
            <a:ext cx="3031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bg1">
                    <a:lumMod val="95000"/>
                  </a:schemeClr>
                </a:solidFill>
                <a:latin typeface="Lato" pitchFamily="34" charset="0"/>
                <a:cs typeface="+mn-ea"/>
                <a:sym typeface="+mn-lt"/>
              </a:rPr>
              <a:t>elit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latin typeface="Lato" pitchFamily="34" charset="0"/>
              <a:cs typeface="+mn-ea"/>
              <a:sym typeface="+mn-lt"/>
            </a:endParaRPr>
          </a:p>
        </p:txBody>
      </p:sp>
      <p:sp>
        <p:nvSpPr>
          <p:cNvPr id="57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226660" y="4514913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latin typeface="Lato" pitchFamily="34" charset="0"/>
              </a:rPr>
              <a:t>YOUR TITLE HERE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Lato" pitchFamily="34" charset="0"/>
            </a:endParaRPr>
          </a:p>
        </p:txBody>
      </p:sp>
      <p:pic>
        <p:nvPicPr>
          <p:cNvPr id="18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723594" y="1352499"/>
            <a:ext cx="925435" cy="4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 descr="H:\Z 其他\新建文件夹01\0000\7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7" descr="H:\Z 其他\新建文件夹01\0000\7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974" y="2040266"/>
            <a:ext cx="3641955" cy="283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 descr="H:\Z 其他\新建文件夹01\0000\814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219" y="1534819"/>
            <a:ext cx="871063" cy="1114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:\Z 其他\新建文件夹01\0000\81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344" y="4514913"/>
            <a:ext cx="985868" cy="121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H:\Z 其他\新建文件夹01\0000\81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147" y="2648898"/>
            <a:ext cx="880550" cy="11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:\Z 其他\新建文件夹01\0000\817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03" y="4714968"/>
            <a:ext cx="626588" cy="80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9598" r="84522" b="19659"/>
          <a:stretch/>
        </p:blipFill>
        <p:spPr bwMode="auto">
          <a:xfrm>
            <a:off x="10045123" y="267091"/>
            <a:ext cx="883653" cy="8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59" t="33939" r="54145" b="25318"/>
          <a:stretch/>
        </p:blipFill>
        <p:spPr bwMode="auto">
          <a:xfrm>
            <a:off x="9413163" y="123001"/>
            <a:ext cx="883653" cy="8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0" t="5825" r="25554" b="53432"/>
          <a:stretch/>
        </p:blipFill>
        <p:spPr bwMode="auto">
          <a:xfrm>
            <a:off x="8795646" y="326591"/>
            <a:ext cx="883653" cy="8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H:\Z 其他\新建文件夹01\0000\708.png"/>
          <p:cNvPicPr>
            <a:picLocks noChangeAspect="1" noChangeArrowheads="1"/>
          </p:cNvPicPr>
          <p:nvPr/>
        </p:nvPicPr>
        <p:blipFill>
          <a:blip r:embed="rId11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31" y="5075631"/>
            <a:ext cx="710475" cy="44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:\Z 其他\新建文件夹01\0000\719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683">
            <a:off x="-90065" y="4834655"/>
            <a:ext cx="1525947" cy="118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:\Z 其他\新建文件夹01\0000\719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8969">
            <a:off x="10469097" y="5531860"/>
            <a:ext cx="1589799" cy="12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8969">
            <a:off x="10774330" y="338111"/>
            <a:ext cx="1030662" cy="80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05511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78582" y="2020527"/>
            <a:ext cx="3607840" cy="3111655"/>
          </a:xfrm>
          <a:custGeom>
            <a:avLst/>
            <a:gdLst>
              <a:gd name="connsiteX0" fmla="*/ 833058 w 7054484"/>
              <a:gd name="connsiteY0" fmla="*/ 2329598 h 5683450"/>
              <a:gd name="connsiteX1" fmla="*/ 833058 w 7054484"/>
              <a:gd name="connsiteY1" fmla="*/ 1011437 h 5683450"/>
              <a:gd name="connsiteX2" fmla="*/ 1711832 w 7054484"/>
              <a:gd name="connsiteY2" fmla="*/ 417671 h 5683450"/>
              <a:gd name="connsiteX3" fmla="*/ 2756861 w 7054484"/>
              <a:gd name="connsiteY3" fmla="*/ 655177 h 5683450"/>
              <a:gd name="connsiteX4" fmla="*/ 3410004 w 7054484"/>
              <a:gd name="connsiteY4" fmla="*/ 168289 h 5683450"/>
              <a:gd name="connsiteX5" fmla="*/ 4645038 w 7054484"/>
              <a:gd name="connsiteY5" fmla="*/ 49536 h 5683450"/>
              <a:gd name="connsiteX6" fmla="*/ 5155676 w 7054484"/>
              <a:gd name="connsiteY6" fmla="*/ 928310 h 5683450"/>
              <a:gd name="connsiteX7" fmla="*/ 5131926 w 7054484"/>
              <a:gd name="connsiteY7" fmla="*/ 1082689 h 5683450"/>
              <a:gd name="connsiteX8" fmla="*/ 5903822 w 7054484"/>
              <a:gd name="connsiteY8" fmla="*/ 940185 h 5683450"/>
              <a:gd name="connsiteX9" fmla="*/ 6936975 w 7054484"/>
              <a:gd name="connsiteY9" fmla="*/ 1237068 h 5683450"/>
              <a:gd name="connsiteX10" fmla="*/ 6948850 w 7054484"/>
              <a:gd name="connsiteY10" fmla="*/ 2412725 h 5683450"/>
              <a:gd name="connsiteX11" fmla="*/ 6200705 w 7054484"/>
              <a:gd name="connsiteY11" fmla="*/ 2982741 h 5683450"/>
              <a:gd name="connsiteX12" fmla="*/ 6212580 w 7054484"/>
              <a:gd name="connsiteY12" fmla="*/ 3220247 h 5683450"/>
              <a:gd name="connsiteX13" fmla="*/ 6331334 w 7054484"/>
              <a:gd name="connsiteY13" fmla="*/ 3612133 h 5683450"/>
              <a:gd name="connsiteX14" fmla="*/ 6212580 w 7054484"/>
              <a:gd name="connsiteY14" fmla="*/ 4419655 h 5683450"/>
              <a:gd name="connsiteX15" fmla="*/ 5416934 w 7054484"/>
              <a:gd name="connsiteY15" fmla="*/ 4811541 h 5683450"/>
              <a:gd name="connsiteX16" fmla="*/ 4692539 w 7054484"/>
              <a:gd name="connsiteY16" fmla="*/ 4633411 h 5683450"/>
              <a:gd name="connsiteX17" fmla="*/ 3896892 w 7054484"/>
              <a:gd name="connsiteY17" fmla="*/ 4633411 h 5683450"/>
              <a:gd name="connsiteX18" fmla="*/ 4443157 w 7054484"/>
              <a:gd name="connsiteY18" fmla="*/ 5298429 h 5683450"/>
              <a:gd name="connsiteX19" fmla="*/ 4811292 w 7054484"/>
              <a:gd name="connsiteY19" fmla="*/ 5535936 h 5683450"/>
              <a:gd name="connsiteX20" fmla="*/ 3623760 w 7054484"/>
              <a:gd name="connsiteY20" fmla="*/ 5642814 h 5683450"/>
              <a:gd name="connsiteX21" fmla="*/ 2768736 w 7054484"/>
              <a:gd name="connsiteY21" fmla="*/ 4835292 h 5683450"/>
              <a:gd name="connsiteX22" fmla="*/ 1973089 w 7054484"/>
              <a:gd name="connsiteY22" fmla="*/ 4799666 h 5683450"/>
              <a:gd name="connsiteX23" fmla="*/ 1426825 w 7054484"/>
              <a:gd name="connsiteY23" fmla="*/ 4550284 h 5683450"/>
              <a:gd name="connsiteX24" fmla="*/ 1391199 w 7054484"/>
              <a:gd name="connsiteY24" fmla="*/ 3790263 h 5683450"/>
              <a:gd name="connsiteX25" fmla="*/ 417422 w 7054484"/>
              <a:gd name="connsiteY25" fmla="*/ 3695260 h 5683450"/>
              <a:gd name="connsiteX26" fmla="*/ 13661 w 7054484"/>
              <a:gd name="connsiteY26" fmla="*/ 2757110 h 5683450"/>
              <a:gd name="connsiteX27" fmla="*/ 868684 w 7054484"/>
              <a:gd name="connsiteY27" fmla="*/ 2293972 h 5683450"/>
              <a:gd name="connsiteX0" fmla="*/ 834201 w 7055627"/>
              <a:gd name="connsiteY0" fmla="*/ 2329598 h 5683450"/>
              <a:gd name="connsiteX1" fmla="*/ 834201 w 7055627"/>
              <a:gd name="connsiteY1" fmla="*/ 1011437 h 5683450"/>
              <a:gd name="connsiteX2" fmla="*/ 1712975 w 7055627"/>
              <a:gd name="connsiteY2" fmla="*/ 417671 h 5683450"/>
              <a:gd name="connsiteX3" fmla="*/ 2758004 w 7055627"/>
              <a:gd name="connsiteY3" fmla="*/ 655177 h 5683450"/>
              <a:gd name="connsiteX4" fmla="*/ 3411147 w 7055627"/>
              <a:gd name="connsiteY4" fmla="*/ 168289 h 5683450"/>
              <a:gd name="connsiteX5" fmla="*/ 4646181 w 7055627"/>
              <a:gd name="connsiteY5" fmla="*/ 49536 h 5683450"/>
              <a:gd name="connsiteX6" fmla="*/ 5156819 w 7055627"/>
              <a:gd name="connsiteY6" fmla="*/ 928310 h 5683450"/>
              <a:gd name="connsiteX7" fmla="*/ 5133069 w 7055627"/>
              <a:gd name="connsiteY7" fmla="*/ 1082689 h 5683450"/>
              <a:gd name="connsiteX8" fmla="*/ 5904965 w 7055627"/>
              <a:gd name="connsiteY8" fmla="*/ 940185 h 5683450"/>
              <a:gd name="connsiteX9" fmla="*/ 6938118 w 7055627"/>
              <a:gd name="connsiteY9" fmla="*/ 1237068 h 5683450"/>
              <a:gd name="connsiteX10" fmla="*/ 6949993 w 7055627"/>
              <a:gd name="connsiteY10" fmla="*/ 2412725 h 5683450"/>
              <a:gd name="connsiteX11" fmla="*/ 6201848 w 7055627"/>
              <a:gd name="connsiteY11" fmla="*/ 2982741 h 5683450"/>
              <a:gd name="connsiteX12" fmla="*/ 6213723 w 7055627"/>
              <a:gd name="connsiteY12" fmla="*/ 3220247 h 5683450"/>
              <a:gd name="connsiteX13" fmla="*/ 6332477 w 7055627"/>
              <a:gd name="connsiteY13" fmla="*/ 3612133 h 5683450"/>
              <a:gd name="connsiteX14" fmla="*/ 6213723 w 7055627"/>
              <a:gd name="connsiteY14" fmla="*/ 4419655 h 5683450"/>
              <a:gd name="connsiteX15" fmla="*/ 5418077 w 7055627"/>
              <a:gd name="connsiteY15" fmla="*/ 4811541 h 5683450"/>
              <a:gd name="connsiteX16" fmla="*/ 4693682 w 7055627"/>
              <a:gd name="connsiteY16" fmla="*/ 4633411 h 5683450"/>
              <a:gd name="connsiteX17" fmla="*/ 3898035 w 7055627"/>
              <a:gd name="connsiteY17" fmla="*/ 4633411 h 5683450"/>
              <a:gd name="connsiteX18" fmla="*/ 4444300 w 7055627"/>
              <a:gd name="connsiteY18" fmla="*/ 5298429 h 5683450"/>
              <a:gd name="connsiteX19" fmla="*/ 4812435 w 7055627"/>
              <a:gd name="connsiteY19" fmla="*/ 5535936 h 5683450"/>
              <a:gd name="connsiteX20" fmla="*/ 3624903 w 7055627"/>
              <a:gd name="connsiteY20" fmla="*/ 5642814 h 5683450"/>
              <a:gd name="connsiteX21" fmla="*/ 2769879 w 7055627"/>
              <a:gd name="connsiteY21" fmla="*/ 4835292 h 5683450"/>
              <a:gd name="connsiteX22" fmla="*/ 1974232 w 7055627"/>
              <a:gd name="connsiteY22" fmla="*/ 4799666 h 5683450"/>
              <a:gd name="connsiteX23" fmla="*/ 1427968 w 7055627"/>
              <a:gd name="connsiteY23" fmla="*/ 4550284 h 5683450"/>
              <a:gd name="connsiteX24" fmla="*/ 1392342 w 7055627"/>
              <a:gd name="connsiteY24" fmla="*/ 3790263 h 5683450"/>
              <a:gd name="connsiteX25" fmla="*/ 418565 w 7055627"/>
              <a:gd name="connsiteY25" fmla="*/ 3695260 h 5683450"/>
              <a:gd name="connsiteX26" fmla="*/ 14804 w 7055627"/>
              <a:gd name="connsiteY26" fmla="*/ 2757110 h 5683450"/>
              <a:gd name="connsiteX27" fmla="*/ 893578 w 7055627"/>
              <a:gd name="connsiteY27" fmla="*/ 2305847 h 5683450"/>
              <a:gd name="connsiteX0" fmla="*/ 823755 w 7045181"/>
              <a:gd name="connsiteY0" fmla="*/ 2329598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77047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400701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091942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224486 h 5708966"/>
              <a:gd name="connsiteX1" fmla="*/ 823755 w 7045181"/>
              <a:gd name="connsiteY1" fmla="*/ 1036953 h 5708966"/>
              <a:gd name="connsiteX2" fmla="*/ 1702529 w 7045181"/>
              <a:gd name="connsiteY2" fmla="*/ 502563 h 5708966"/>
              <a:gd name="connsiteX3" fmla="*/ 2616929 w 7045181"/>
              <a:gd name="connsiteY3" fmla="*/ 633191 h 5708966"/>
              <a:gd name="connsiteX4" fmla="*/ 3020690 w 7045181"/>
              <a:gd name="connsiteY4" fmla="*/ 110677 h 5708966"/>
              <a:gd name="connsiteX5" fmla="*/ 4635735 w 7045181"/>
              <a:gd name="connsiteY5" fmla="*/ 75052 h 5708966"/>
              <a:gd name="connsiteX6" fmla="*/ 5146373 w 7045181"/>
              <a:gd name="connsiteY6" fmla="*/ 953826 h 5708966"/>
              <a:gd name="connsiteX7" fmla="*/ 5122623 w 7045181"/>
              <a:gd name="connsiteY7" fmla="*/ 1108205 h 5708966"/>
              <a:gd name="connsiteX8" fmla="*/ 5894519 w 7045181"/>
              <a:gd name="connsiteY8" fmla="*/ 965701 h 5708966"/>
              <a:gd name="connsiteX9" fmla="*/ 6927672 w 7045181"/>
              <a:gd name="connsiteY9" fmla="*/ 1262584 h 5708966"/>
              <a:gd name="connsiteX10" fmla="*/ 6939547 w 7045181"/>
              <a:gd name="connsiteY10" fmla="*/ 2438241 h 5708966"/>
              <a:gd name="connsiteX11" fmla="*/ 6191402 w 7045181"/>
              <a:gd name="connsiteY11" fmla="*/ 3008257 h 5708966"/>
              <a:gd name="connsiteX12" fmla="*/ 6203277 w 7045181"/>
              <a:gd name="connsiteY12" fmla="*/ 3245763 h 5708966"/>
              <a:gd name="connsiteX13" fmla="*/ 6322031 w 7045181"/>
              <a:gd name="connsiteY13" fmla="*/ 3637649 h 5708966"/>
              <a:gd name="connsiteX14" fmla="*/ 6203277 w 7045181"/>
              <a:gd name="connsiteY14" fmla="*/ 4445171 h 5708966"/>
              <a:gd name="connsiteX15" fmla="*/ 5407631 w 7045181"/>
              <a:gd name="connsiteY15" fmla="*/ 4837057 h 5708966"/>
              <a:gd name="connsiteX16" fmla="*/ 4683236 w 7045181"/>
              <a:gd name="connsiteY16" fmla="*/ 4658927 h 5708966"/>
              <a:gd name="connsiteX17" fmla="*/ 3887589 w 7045181"/>
              <a:gd name="connsiteY17" fmla="*/ 4658927 h 5708966"/>
              <a:gd name="connsiteX18" fmla="*/ 4433854 w 7045181"/>
              <a:gd name="connsiteY18" fmla="*/ 5323945 h 5708966"/>
              <a:gd name="connsiteX19" fmla="*/ 4801989 w 7045181"/>
              <a:gd name="connsiteY19" fmla="*/ 5561452 h 5708966"/>
              <a:gd name="connsiteX20" fmla="*/ 3614457 w 7045181"/>
              <a:gd name="connsiteY20" fmla="*/ 5668330 h 5708966"/>
              <a:gd name="connsiteX21" fmla="*/ 2759433 w 7045181"/>
              <a:gd name="connsiteY21" fmla="*/ 4860808 h 5708966"/>
              <a:gd name="connsiteX22" fmla="*/ 1963786 w 7045181"/>
              <a:gd name="connsiteY22" fmla="*/ 4825182 h 5708966"/>
              <a:gd name="connsiteX23" fmla="*/ 1417522 w 7045181"/>
              <a:gd name="connsiteY23" fmla="*/ 4575800 h 5708966"/>
              <a:gd name="connsiteX24" fmla="*/ 1381896 w 7045181"/>
              <a:gd name="connsiteY24" fmla="*/ 3815779 h 5708966"/>
              <a:gd name="connsiteX25" fmla="*/ 408119 w 7045181"/>
              <a:gd name="connsiteY25" fmla="*/ 3720776 h 5708966"/>
              <a:gd name="connsiteX26" fmla="*/ 4358 w 7045181"/>
              <a:gd name="connsiteY26" fmla="*/ 2782626 h 5708966"/>
              <a:gd name="connsiteX27" fmla="*/ 633750 w 7045181"/>
              <a:gd name="connsiteY27" fmla="*/ 2188859 h 5708966"/>
              <a:gd name="connsiteX0" fmla="*/ 621874 w 7045181"/>
              <a:gd name="connsiteY0" fmla="*/ 2272780 h 5757260"/>
              <a:gd name="connsiteX1" fmla="*/ 823755 w 7045181"/>
              <a:gd name="connsiteY1" fmla="*/ 1085247 h 5757260"/>
              <a:gd name="connsiteX2" fmla="*/ 1702529 w 7045181"/>
              <a:gd name="connsiteY2" fmla="*/ 550857 h 5757260"/>
              <a:gd name="connsiteX3" fmla="*/ 2616929 w 7045181"/>
              <a:gd name="connsiteY3" fmla="*/ 681485 h 5757260"/>
              <a:gd name="connsiteX4" fmla="*/ 3020690 w 7045181"/>
              <a:gd name="connsiteY4" fmla="*/ 158971 h 5757260"/>
              <a:gd name="connsiteX5" fmla="*/ 4635735 w 7045181"/>
              <a:gd name="connsiteY5" fmla="*/ 123346 h 5757260"/>
              <a:gd name="connsiteX6" fmla="*/ 5146373 w 7045181"/>
              <a:gd name="connsiteY6" fmla="*/ 1002120 h 5757260"/>
              <a:gd name="connsiteX7" fmla="*/ 5122623 w 7045181"/>
              <a:gd name="connsiteY7" fmla="*/ 1156499 h 5757260"/>
              <a:gd name="connsiteX8" fmla="*/ 5894519 w 7045181"/>
              <a:gd name="connsiteY8" fmla="*/ 1013995 h 5757260"/>
              <a:gd name="connsiteX9" fmla="*/ 6927672 w 7045181"/>
              <a:gd name="connsiteY9" fmla="*/ 1310878 h 5757260"/>
              <a:gd name="connsiteX10" fmla="*/ 6939547 w 7045181"/>
              <a:gd name="connsiteY10" fmla="*/ 2486535 h 5757260"/>
              <a:gd name="connsiteX11" fmla="*/ 6191402 w 7045181"/>
              <a:gd name="connsiteY11" fmla="*/ 3056551 h 5757260"/>
              <a:gd name="connsiteX12" fmla="*/ 6203277 w 7045181"/>
              <a:gd name="connsiteY12" fmla="*/ 3294057 h 5757260"/>
              <a:gd name="connsiteX13" fmla="*/ 6322031 w 7045181"/>
              <a:gd name="connsiteY13" fmla="*/ 3685943 h 5757260"/>
              <a:gd name="connsiteX14" fmla="*/ 6203277 w 7045181"/>
              <a:gd name="connsiteY14" fmla="*/ 4493465 h 5757260"/>
              <a:gd name="connsiteX15" fmla="*/ 5407631 w 7045181"/>
              <a:gd name="connsiteY15" fmla="*/ 4885351 h 5757260"/>
              <a:gd name="connsiteX16" fmla="*/ 4683236 w 7045181"/>
              <a:gd name="connsiteY16" fmla="*/ 4707221 h 5757260"/>
              <a:gd name="connsiteX17" fmla="*/ 3887589 w 7045181"/>
              <a:gd name="connsiteY17" fmla="*/ 4707221 h 5757260"/>
              <a:gd name="connsiteX18" fmla="*/ 4433854 w 7045181"/>
              <a:gd name="connsiteY18" fmla="*/ 5372239 h 5757260"/>
              <a:gd name="connsiteX19" fmla="*/ 4801989 w 7045181"/>
              <a:gd name="connsiteY19" fmla="*/ 5609746 h 5757260"/>
              <a:gd name="connsiteX20" fmla="*/ 3614457 w 7045181"/>
              <a:gd name="connsiteY20" fmla="*/ 5716624 h 5757260"/>
              <a:gd name="connsiteX21" fmla="*/ 2759433 w 7045181"/>
              <a:gd name="connsiteY21" fmla="*/ 4909102 h 5757260"/>
              <a:gd name="connsiteX22" fmla="*/ 1963786 w 7045181"/>
              <a:gd name="connsiteY22" fmla="*/ 4873476 h 5757260"/>
              <a:gd name="connsiteX23" fmla="*/ 1417522 w 7045181"/>
              <a:gd name="connsiteY23" fmla="*/ 4624094 h 5757260"/>
              <a:gd name="connsiteX24" fmla="*/ 1381896 w 7045181"/>
              <a:gd name="connsiteY24" fmla="*/ 3864073 h 5757260"/>
              <a:gd name="connsiteX25" fmla="*/ 408119 w 7045181"/>
              <a:gd name="connsiteY25" fmla="*/ 3769070 h 5757260"/>
              <a:gd name="connsiteX26" fmla="*/ 4358 w 7045181"/>
              <a:gd name="connsiteY26" fmla="*/ 2830920 h 5757260"/>
              <a:gd name="connsiteX27" fmla="*/ 633750 w 7045181"/>
              <a:gd name="connsiteY27" fmla="*/ 2237153 h 5757260"/>
              <a:gd name="connsiteX0" fmla="*/ 621874 w 7045181"/>
              <a:gd name="connsiteY0" fmla="*/ 2241122 h 5725602"/>
              <a:gd name="connsiteX1" fmla="*/ 823755 w 7045181"/>
              <a:gd name="connsiteY1" fmla="*/ 1053589 h 5725602"/>
              <a:gd name="connsiteX2" fmla="*/ 1702529 w 7045181"/>
              <a:gd name="connsiteY2" fmla="*/ 519199 h 5725602"/>
              <a:gd name="connsiteX3" fmla="*/ 2616929 w 7045181"/>
              <a:gd name="connsiteY3" fmla="*/ 649827 h 5725602"/>
              <a:gd name="connsiteX4" fmla="*/ 3020690 w 7045181"/>
              <a:gd name="connsiteY4" fmla="*/ 186689 h 5725602"/>
              <a:gd name="connsiteX5" fmla="*/ 4635735 w 7045181"/>
              <a:gd name="connsiteY5" fmla="*/ 91688 h 5725602"/>
              <a:gd name="connsiteX6" fmla="*/ 5146373 w 7045181"/>
              <a:gd name="connsiteY6" fmla="*/ 970462 h 5725602"/>
              <a:gd name="connsiteX7" fmla="*/ 5122623 w 7045181"/>
              <a:gd name="connsiteY7" fmla="*/ 1124841 h 5725602"/>
              <a:gd name="connsiteX8" fmla="*/ 5894519 w 7045181"/>
              <a:gd name="connsiteY8" fmla="*/ 982337 h 5725602"/>
              <a:gd name="connsiteX9" fmla="*/ 6927672 w 7045181"/>
              <a:gd name="connsiteY9" fmla="*/ 1279220 h 5725602"/>
              <a:gd name="connsiteX10" fmla="*/ 6939547 w 7045181"/>
              <a:gd name="connsiteY10" fmla="*/ 2454877 h 5725602"/>
              <a:gd name="connsiteX11" fmla="*/ 6191402 w 7045181"/>
              <a:gd name="connsiteY11" fmla="*/ 3024893 h 5725602"/>
              <a:gd name="connsiteX12" fmla="*/ 6203277 w 7045181"/>
              <a:gd name="connsiteY12" fmla="*/ 3262399 h 5725602"/>
              <a:gd name="connsiteX13" fmla="*/ 6322031 w 7045181"/>
              <a:gd name="connsiteY13" fmla="*/ 3654285 h 5725602"/>
              <a:gd name="connsiteX14" fmla="*/ 6203277 w 7045181"/>
              <a:gd name="connsiteY14" fmla="*/ 4461807 h 5725602"/>
              <a:gd name="connsiteX15" fmla="*/ 5407631 w 7045181"/>
              <a:gd name="connsiteY15" fmla="*/ 4853693 h 5725602"/>
              <a:gd name="connsiteX16" fmla="*/ 4683236 w 7045181"/>
              <a:gd name="connsiteY16" fmla="*/ 4675563 h 5725602"/>
              <a:gd name="connsiteX17" fmla="*/ 3887589 w 7045181"/>
              <a:gd name="connsiteY17" fmla="*/ 4675563 h 5725602"/>
              <a:gd name="connsiteX18" fmla="*/ 4433854 w 7045181"/>
              <a:gd name="connsiteY18" fmla="*/ 5340581 h 5725602"/>
              <a:gd name="connsiteX19" fmla="*/ 4801989 w 7045181"/>
              <a:gd name="connsiteY19" fmla="*/ 5578088 h 5725602"/>
              <a:gd name="connsiteX20" fmla="*/ 3614457 w 7045181"/>
              <a:gd name="connsiteY20" fmla="*/ 5684966 h 5725602"/>
              <a:gd name="connsiteX21" fmla="*/ 2759433 w 7045181"/>
              <a:gd name="connsiteY21" fmla="*/ 4877444 h 5725602"/>
              <a:gd name="connsiteX22" fmla="*/ 1963786 w 7045181"/>
              <a:gd name="connsiteY22" fmla="*/ 4841818 h 5725602"/>
              <a:gd name="connsiteX23" fmla="*/ 1417522 w 7045181"/>
              <a:gd name="connsiteY23" fmla="*/ 4592436 h 5725602"/>
              <a:gd name="connsiteX24" fmla="*/ 1381896 w 7045181"/>
              <a:gd name="connsiteY24" fmla="*/ 3832415 h 5725602"/>
              <a:gd name="connsiteX25" fmla="*/ 408119 w 7045181"/>
              <a:gd name="connsiteY25" fmla="*/ 3737412 h 5725602"/>
              <a:gd name="connsiteX26" fmla="*/ 4358 w 7045181"/>
              <a:gd name="connsiteY26" fmla="*/ 2799262 h 5725602"/>
              <a:gd name="connsiteX27" fmla="*/ 633750 w 7045181"/>
              <a:gd name="connsiteY27" fmla="*/ 2205495 h 5725602"/>
              <a:gd name="connsiteX0" fmla="*/ 621874 w 7045181"/>
              <a:gd name="connsiteY0" fmla="*/ 2261654 h 5746134"/>
              <a:gd name="connsiteX1" fmla="*/ 823755 w 7045181"/>
              <a:gd name="connsiteY1" fmla="*/ 1074121 h 5746134"/>
              <a:gd name="connsiteX2" fmla="*/ 1702529 w 7045181"/>
              <a:gd name="connsiteY2" fmla="*/ 539731 h 5746134"/>
              <a:gd name="connsiteX3" fmla="*/ 2616929 w 7045181"/>
              <a:gd name="connsiteY3" fmla="*/ 670359 h 5746134"/>
              <a:gd name="connsiteX4" fmla="*/ 3020690 w 7045181"/>
              <a:gd name="connsiteY4" fmla="*/ 207221 h 5746134"/>
              <a:gd name="connsiteX5" fmla="*/ 4635735 w 7045181"/>
              <a:gd name="connsiteY5" fmla="*/ 112220 h 5746134"/>
              <a:gd name="connsiteX6" fmla="*/ 5146373 w 7045181"/>
              <a:gd name="connsiteY6" fmla="*/ 990994 h 5746134"/>
              <a:gd name="connsiteX7" fmla="*/ 5122623 w 7045181"/>
              <a:gd name="connsiteY7" fmla="*/ 1145373 h 5746134"/>
              <a:gd name="connsiteX8" fmla="*/ 5894519 w 7045181"/>
              <a:gd name="connsiteY8" fmla="*/ 1002869 h 5746134"/>
              <a:gd name="connsiteX9" fmla="*/ 6927672 w 7045181"/>
              <a:gd name="connsiteY9" fmla="*/ 1299752 h 5746134"/>
              <a:gd name="connsiteX10" fmla="*/ 6939547 w 7045181"/>
              <a:gd name="connsiteY10" fmla="*/ 2475409 h 5746134"/>
              <a:gd name="connsiteX11" fmla="*/ 6191402 w 7045181"/>
              <a:gd name="connsiteY11" fmla="*/ 3045425 h 5746134"/>
              <a:gd name="connsiteX12" fmla="*/ 6203277 w 7045181"/>
              <a:gd name="connsiteY12" fmla="*/ 3282931 h 5746134"/>
              <a:gd name="connsiteX13" fmla="*/ 6322031 w 7045181"/>
              <a:gd name="connsiteY13" fmla="*/ 3674817 h 5746134"/>
              <a:gd name="connsiteX14" fmla="*/ 6203277 w 7045181"/>
              <a:gd name="connsiteY14" fmla="*/ 4482339 h 5746134"/>
              <a:gd name="connsiteX15" fmla="*/ 5407631 w 7045181"/>
              <a:gd name="connsiteY15" fmla="*/ 4874225 h 5746134"/>
              <a:gd name="connsiteX16" fmla="*/ 4683236 w 7045181"/>
              <a:gd name="connsiteY16" fmla="*/ 4696095 h 5746134"/>
              <a:gd name="connsiteX17" fmla="*/ 3887589 w 7045181"/>
              <a:gd name="connsiteY17" fmla="*/ 4696095 h 5746134"/>
              <a:gd name="connsiteX18" fmla="*/ 4433854 w 7045181"/>
              <a:gd name="connsiteY18" fmla="*/ 5361113 h 5746134"/>
              <a:gd name="connsiteX19" fmla="*/ 4801989 w 7045181"/>
              <a:gd name="connsiteY19" fmla="*/ 5598620 h 5746134"/>
              <a:gd name="connsiteX20" fmla="*/ 3614457 w 7045181"/>
              <a:gd name="connsiteY20" fmla="*/ 5705498 h 5746134"/>
              <a:gd name="connsiteX21" fmla="*/ 2759433 w 7045181"/>
              <a:gd name="connsiteY21" fmla="*/ 4897976 h 5746134"/>
              <a:gd name="connsiteX22" fmla="*/ 1963786 w 7045181"/>
              <a:gd name="connsiteY22" fmla="*/ 4862350 h 5746134"/>
              <a:gd name="connsiteX23" fmla="*/ 1417522 w 7045181"/>
              <a:gd name="connsiteY23" fmla="*/ 4612968 h 5746134"/>
              <a:gd name="connsiteX24" fmla="*/ 1381896 w 7045181"/>
              <a:gd name="connsiteY24" fmla="*/ 3852947 h 5746134"/>
              <a:gd name="connsiteX25" fmla="*/ 408119 w 7045181"/>
              <a:gd name="connsiteY25" fmla="*/ 3757944 h 5746134"/>
              <a:gd name="connsiteX26" fmla="*/ 4358 w 7045181"/>
              <a:gd name="connsiteY26" fmla="*/ 2819794 h 5746134"/>
              <a:gd name="connsiteX27" fmla="*/ 633750 w 7045181"/>
              <a:gd name="connsiteY27" fmla="*/ 2226027 h 5746134"/>
              <a:gd name="connsiteX0" fmla="*/ 621874 w 7045181"/>
              <a:gd name="connsiteY0" fmla="*/ 2243998 h 5728478"/>
              <a:gd name="connsiteX1" fmla="*/ 823755 w 7045181"/>
              <a:gd name="connsiteY1" fmla="*/ 1056465 h 5728478"/>
              <a:gd name="connsiteX2" fmla="*/ 1702529 w 7045181"/>
              <a:gd name="connsiteY2" fmla="*/ 522075 h 5728478"/>
              <a:gd name="connsiteX3" fmla="*/ 2616929 w 7045181"/>
              <a:gd name="connsiteY3" fmla="*/ 652703 h 5728478"/>
              <a:gd name="connsiteX4" fmla="*/ 3020690 w 7045181"/>
              <a:gd name="connsiteY4" fmla="*/ 189565 h 5728478"/>
              <a:gd name="connsiteX5" fmla="*/ 4326977 w 7045181"/>
              <a:gd name="connsiteY5" fmla="*/ 47063 h 5728478"/>
              <a:gd name="connsiteX6" fmla="*/ 5146373 w 7045181"/>
              <a:gd name="connsiteY6" fmla="*/ 973338 h 5728478"/>
              <a:gd name="connsiteX7" fmla="*/ 5122623 w 7045181"/>
              <a:gd name="connsiteY7" fmla="*/ 1127717 h 5728478"/>
              <a:gd name="connsiteX8" fmla="*/ 5894519 w 7045181"/>
              <a:gd name="connsiteY8" fmla="*/ 985213 h 5728478"/>
              <a:gd name="connsiteX9" fmla="*/ 6927672 w 7045181"/>
              <a:gd name="connsiteY9" fmla="*/ 1282096 h 5728478"/>
              <a:gd name="connsiteX10" fmla="*/ 6939547 w 7045181"/>
              <a:gd name="connsiteY10" fmla="*/ 2457753 h 5728478"/>
              <a:gd name="connsiteX11" fmla="*/ 6191402 w 7045181"/>
              <a:gd name="connsiteY11" fmla="*/ 3027769 h 5728478"/>
              <a:gd name="connsiteX12" fmla="*/ 6203277 w 7045181"/>
              <a:gd name="connsiteY12" fmla="*/ 3265275 h 5728478"/>
              <a:gd name="connsiteX13" fmla="*/ 6322031 w 7045181"/>
              <a:gd name="connsiteY13" fmla="*/ 3657161 h 5728478"/>
              <a:gd name="connsiteX14" fmla="*/ 6203277 w 7045181"/>
              <a:gd name="connsiteY14" fmla="*/ 4464683 h 5728478"/>
              <a:gd name="connsiteX15" fmla="*/ 5407631 w 7045181"/>
              <a:gd name="connsiteY15" fmla="*/ 4856569 h 5728478"/>
              <a:gd name="connsiteX16" fmla="*/ 4683236 w 7045181"/>
              <a:gd name="connsiteY16" fmla="*/ 4678439 h 5728478"/>
              <a:gd name="connsiteX17" fmla="*/ 3887589 w 7045181"/>
              <a:gd name="connsiteY17" fmla="*/ 4678439 h 5728478"/>
              <a:gd name="connsiteX18" fmla="*/ 4433854 w 7045181"/>
              <a:gd name="connsiteY18" fmla="*/ 5343457 h 5728478"/>
              <a:gd name="connsiteX19" fmla="*/ 4801989 w 7045181"/>
              <a:gd name="connsiteY19" fmla="*/ 5580964 h 5728478"/>
              <a:gd name="connsiteX20" fmla="*/ 3614457 w 7045181"/>
              <a:gd name="connsiteY20" fmla="*/ 5687842 h 5728478"/>
              <a:gd name="connsiteX21" fmla="*/ 2759433 w 7045181"/>
              <a:gd name="connsiteY21" fmla="*/ 4880320 h 5728478"/>
              <a:gd name="connsiteX22" fmla="*/ 1963786 w 7045181"/>
              <a:gd name="connsiteY22" fmla="*/ 4844694 h 5728478"/>
              <a:gd name="connsiteX23" fmla="*/ 1417522 w 7045181"/>
              <a:gd name="connsiteY23" fmla="*/ 4595312 h 5728478"/>
              <a:gd name="connsiteX24" fmla="*/ 1381896 w 7045181"/>
              <a:gd name="connsiteY24" fmla="*/ 3835291 h 5728478"/>
              <a:gd name="connsiteX25" fmla="*/ 408119 w 7045181"/>
              <a:gd name="connsiteY25" fmla="*/ 3740288 h 5728478"/>
              <a:gd name="connsiteX26" fmla="*/ 4358 w 7045181"/>
              <a:gd name="connsiteY26" fmla="*/ 2802138 h 5728478"/>
              <a:gd name="connsiteX27" fmla="*/ 633750 w 7045181"/>
              <a:gd name="connsiteY27" fmla="*/ 2208371 h 5728478"/>
              <a:gd name="connsiteX0" fmla="*/ 621874 w 7045181"/>
              <a:gd name="connsiteY0" fmla="*/ 2285683 h 5770163"/>
              <a:gd name="connsiteX1" fmla="*/ 823755 w 7045181"/>
              <a:gd name="connsiteY1" fmla="*/ 1098150 h 5770163"/>
              <a:gd name="connsiteX2" fmla="*/ 1702529 w 7045181"/>
              <a:gd name="connsiteY2" fmla="*/ 563760 h 5770163"/>
              <a:gd name="connsiteX3" fmla="*/ 2616929 w 7045181"/>
              <a:gd name="connsiteY3" fmla="*/ 694388 h 5770163"/>
              <a:gd name="connsiteX4" fmla="*/ 3020690 w 7045181"/>
              <a:gd name="connsiteY4" fmla="*/ 231250 h 5770163"/>
              <a:gd name="connsiteX5" fmla="*/ 4220099 w 7045181"/>
              <a:gd name="connsiteY5" fmla="*/ 41247 h 5770163"/>
              <a:gd name="connsiteX6" fmla="*/ 5146373 w 7045181"/>
              <a:gd name="connsiteY6" fmla="*/ 1015023 h 5770163"/>
              <a:gd name="connsiteX7" fmla="*/ 5122623 w 7045181"/>
              <a:gd name="connsiteY7" fmla="*/ 1169402 h 5770163"/>
              <a:gd name="connsiteX8" fmla="*/ 5894519 w 7045181"/>
              <a:gd name="connsiteY8" fmla="*/ 1026898 h 5770163"/>
              <a:gd name="connsiteX9" fmla="*/ 6927672 w 7045181"/>
              <a:gd name="connsiteY9" fmla="*/ 1323781 h 5770163"/>
              <a:gd name="connsiteX10" fmla="*/ 6939547 w 7045181"/>
              <a:gd name="connsiteY10" fmla="*/ 2499438 h 5770163"/>
              <a:gd name="connsiteX11" fmla="*/ 6191402 w 7045181"/>
              <a:gd name="connsiteY11" fmla="*/ 3069454 h 5770163"/>
              <a:gd name="connsiteX12" fmla="*/ 6203277 w 7045181"/>
              <a:gd name="connsiteY12" fmla="*/ 3306960 h 5770163"/>
              <a:gd name="connsiteX13" fmla="*/ 6322031 w 7045181"/>
              <a:gd name="connsiteY13" fmla="*/ 3698846 h 5770163"/>
              <a:gd name="connsiteX14" fmla="*/ 6203277 w 7045181"/>
              <a:gd name="connsiteY14" fmla="*/ 4506368 h 5770163"/>
              <a:gd name="connsiteX15" fmla="*/ 5407631 w 7045181"/>
              <a:gd name="connsiteY15" fmla="*/ 4898254 h 5770163"/>
              <a:gd name="connsiteX16" fmla="*/ 4683236 w 7045181"/>
              <a:gd name="connsiteY16" fmla="*/ 4720124 h 5770163"/>
              <a:gd name="connsiteX17" fmla="*/ 3887589 w 7045181"/>
              <a:gd name="connsiteY17" fmla="*/ 4720124 h 5770163"/>
              <a:gd name="connsiteX18" fmla="*/ 4433854 w 7045181"/>
              <a:gd name="connsiteY18" fmla="*/ 5385142 h 5770163"/>
              <a:gd name="connsiteX19" fmla="*/ 4801989 w 7045181"/>
              <a:gd name="connsiteY19" fmla="*/ 5622649 h 5770163"/>
              <a:gd name="connsiteX20" fmla="*/ 3614457 w 7045181"/>
              <a:gd name="connsiteY20" fmla="*/ 5729527 h 5770163"/>
              <a:gd name="connsiteX21" fmla="*/ 2759433 w 7045181"/>
              <a:gd name="connsiteY21" fmla="*/ 4922005 h 5770163"/>
              <a:gd name="connsiteX22" fmla="*/ 1963786 w 7045181"/>
              <a:gd name="connsiteY22" fmla="*/ 4886379 h 5770163"/>
              <a:gd name="connsiteX23" fmla="*/ 1417522 w 7045181"/>
              <a:gd name="connsiteY23" fmla="*/ 4636997 h 5770163"/>
              <a:gd name="connsiteX24" fmla="*/ 1381896 w 7045181"/>
              <a:gd name="connsiteY24" fmla="*/ 3876976 h 5770163"/>
              <a:gd name="connsiteX25" fmla="*/ 408119 w 7045181"/>
              <a:gd name="connsiteY25" fmla="*/ 3781973 h 5770163"/>
              <a:gd name="connsiteX26" fmla="*/ 4358 w 7045181"/>
              <a:gd name="connsiteY26" fmla="*/ 2843823 h 5770163"/>
              <a:gd name="connsiteX27" fmla="*/ 633750 w 7045181"/>
              <a:gd name="connsiteY27" fmla="*/ 2250056 h 5770163"/>
              <a:gd name="connsiteX0" fmla="*/ 621874 w 7045181"/>
              <a:gd name="connsiteY0" fmla="*/ 2248310 h 5732790"/>
              <a:gd name="connsiteX1" fmla="*/ 823755 w 7045181"/>
              <a:gd name="connsiteY1" fmla="*/ 1060777 h 5732790"/>
              <a:gd name="connsiteX2" fmla="*/ 1702529 w 7045181"/>
              <a:gd name="connsiteY2" fmla="*/ 526387 h 5732790"/>
              <a:gd name="connsiteX3" fmla="*/ 2616929 w 7045181"/>
              <a:gd name="connsiteY3" fmla="*/ 657015 h 5732790"/>
              <a:gd name="connsiteX4" fmla="*/ 3020690 w 7045181"/>
              <a:gd name="connsiteY4" fmla="*/ 193877 h 5732790"/>
              <a:gd name="connsiteX5" fmla="*/ 4220099 w 7045181"/>
              <a:gd name="connsiteY5" fmla="*/ 3874 h 5732790"/>
              <a:gd name="connsiteX6" fmla="*/ 4659486 w 7045181"/>
              <a:gd name="connsiteY6" fmla="*/ 348259 h 5732790"/>
              <a:gd name="connsiteX7" fmla="*/ 5146373 w 7045181"/>
              <a:gd name="connsiteY7" fmla="*/ 977650 h 5732790"/>
              <a:gd name="connsiteX8" fmla="*/ 5122623 w 7045181"/>
              <a:gd name="connsiteY8" fmla="*/ 1132029 h 5732790"/>
              <a:gd name="connsiteX9" fmla="*/ 5894519 w 7045181"/>
              <a:gd name="connsiteY9" fmla="*/ 989525 h 5732790"/>
              <a:gd name="connsiteX10" fmla="*/ 6927672 w 7045181"/>
              <a:gd name="connsiteY10" fmla="*/ 1286408 h 5732790"/>
              <a:gd name="connsiteX11" fmla="*/ 6939547 w 7045181"/>
              <a:gd name="connsiteY11" fmla="*/ 2462065 h 5732790"/>
              <a:gd name="connsiteX12" fmla="*/ 6191402 w 7045181"/>
              <a:gd name="connsiteY12" fmla="*/ 3032081 h 5732790"/>
              <a:gd name="connsiteX13" fmla="*/ 6203277 w 7045181"/>
              <a:gd name="connsiteY13" fmla="*/ 3269587 h 5732790"/>
              <a:gd name="connsiteX14" fmla="*/ 6322031 w 7045181"/>
              <a:gd name="connsiteY14" fmla="*/ 3661473 h 5732790"/>
              <a:gd name="connsiteX15" fmla="*/ 6203277 w 7045181"/>
              <a:gd name="connsiteY15" fmla="*/ 4468995 h 5732790"/>
              <a:gd name="connsiteX16" fmla="*/ 5407631 w 7045181"/>
              <a:gd name="connsiteY16" fmla="*/ 4860881 h 5732790"/>
              <a:gd name="connsiteX17" fmla="*/ 4683236 w 7045181"/>
              <a:gd name="connsiteY17" fmla="*/ 4682751 h 5732790"/>
              <a:gd name="connsiteX18" fmla="*/ 3887589 w 7045181"/>
              <a:gd name="connsiteY18" fmla="*/ 4682751 h 5732790"/>
              <a:gd name="connsiteX19" fmla="*/ 4433854 w 7045181"/>
              <a:gd name="connsiteY19" fmla="*/ 5347769 h 5732790"/>
              <a:gd name="connsiteX20" fmla="*/ 4801989 w 7045181"/>
              <a:gd name="connsiteY20" fmla="*/ 5585276 h 5732790"/>
              <a:gd name="connsiteX21" fmla="*/ 3614457 w 7045181"/>
              <a:gd name="connsiteY21" fmla="*/ 5692154 h 5732790"/>
              <a:gd name="connsiteX22" fmla="*/ 2759433 w 7045181"/>
              <a:gd name="connsiteY22" fmla="*/ 4884632 h 5732790"/>
              <a:gd name="connsiteX23" fmla="*/ 1963786 w 7045181"/>
              <a:gd name="connsiteY23" fmla="*/ 4849006 h 5732790"/>
              <a:gd name="connsiteX24" fmla="*/ 1417522 w 7045181"/>
              <a:gd name="connsiteY24" fmla="*/ 4599624 h 5732790"/>
              <a:gd name="connsiteX25" fmla="*/ 1381896 w 7045181"/>
              <a:gd name="connsiteY25" fmla="*/ 3839603 h 5732790"/>
              <a:gd name="connsiteX26" fmla="*/ 408119 w 7045181"/>
              <a:gd name="connsiteY26" fmla="*/ 3744600 h 5732790"/>
              <a:gd name="connsiteX27" fmla="*/ 4358 w 7045181"/>
              <a:gd name="connsiteY27" fmla="*/ 2806450 h 5732790"/>
              <a:gd name="connsiteX28" fmla="*/ 633750 w 7045181"/>
              <a:gd name="connsiteY28" fmla="*/ 2212683 h 5732790"/>
              <a:gd name="connsiteX0" fmla="*/ 621874 w 7045181"/>
              <a:gd name="connsiteY0" fmla="*/ 2249323 h 5733803"/>
              <a:gd name="connsiteX1" fmla="*/ 823755 w 7045181"/>
              <a:gd name="connsiteY1" fmla="*/ 1061790 h 5733803"/>
              <a:gd name="connsiteX2" fmla="*/ 1702529 w 7045181"/>
              <a:gd name="connsiteY2" fmla="*/ 527400 h 5733803"/>
              <a:gd name="connsiteX3" fmla="*/ 2616929 w 7045181"/>
              <a:gd name="connsiteY3" fmla="*/ 658028 h 5733803"/>
              <a:gd name="connsiteX4" fmla="*/ 3020690 w 7045181"/>
              <a:gd name="connsiteY4" fmla="*/ 194890 h 5733803"/>
              <a:gd name="connsiteX5" fmla="*/ 4220099 w 7045181"/>
              <a:gd name="connsiteY5" fmla="*/ 4887 h 5733803"/>
              <a:gd name="connsiteX6" fmla="*/ 4873242 w 7045181"/>
              <a:gd name="connsiteY6" fmla="*/ 373022 h 5733803"/>
              <a:gd name="connsiteX7" fmla="*/ 5146373 w 7045181"/>
              <a:gd name="connsiteY7" fmla="*/ 978663 h 5733803"/>
              <a:gd name="connsiteX8" fmla="*/ 5122623 w 7045181"/>
              <a:gd name="connsiteY8" fmla="*/ 1133042 h 5733803"/>
              <a:gd name="connsiteX9" fmla="*/ 5894519 w 7045181"/>
              <a:gd name="connsiteY9" fmla="*/ 990538 h 5733803"/>
              <a:gd name="connsiteX10" fmla="*/ 6927672 w 7045181"/>
              <a:gd name="connsiteY10" fmla="*/ 1287421 h 5733803"/>
              <a:gd name="connsiteX11" fmla="*/ 6939547 w 7045181"/>
              <a:gd name="connsiteY11" fmla="*/ 2463078 h 5733803"/>
              <a:gd name="connsiteX12" fmla="*/ 6191402 w 7045181"/>
              <a:gd name="connsiteY12" fmla="*/ 3033094 h 5733803"/>
              <a:gd name="connsiteX13" fmla="*/ 6203277 w 7045181"/>
              <a:gd name="connsiteY13" fmla="*/ 3270600 h 5733803"/>
              <a:gd name="connsiteX14" fmla="*/ 6322031 w 7045181"/>
              <a:gd name="connsiteY14" fmla="*/ 3662486 h 5733803"/>
              <a:gd name="connsiteX15" fmla="*/ 6203277 w 7045181"/>
              <a:gd name="connsiteY15" fmla="*/ 4470008 h 5733803"/>
              <a:gd name="connsiteX16" fmla="*/ 5407631 w 7045181"/>
              <a:gd name="connsiteY16" fmla="*/ 4861894 h 5733803"/>
              <a:gd name="connsiteX17" fmla="*/ 4683236 w 7045181"/>
              <a:gd name="connsiteY17" fmla="*/ 4683764 h 5733803"/>
              <a:gd name="connsiteX18" fmla="*/ 3887589 w 7045181"/>
              <a:gd name="connsiteY18" fmla="*/ 4683764 h 5733803"/>
              <a:gd name="connsiteX19" fmla="*/ 4433854 w 7045181"/>
              <a:gd name="connsiteY19" fmla="*/ 5348782 h 5733803"/>
              <a:gd name="connsiteX20" fmla="*/ 4801989 w 7045181"/>
              <a:gd name="connsiteY20" fmla="*/ 5586289 h 5733803"/>
              <a:gd name="connsiteX21" fmla="*/ 3614457 w 7045181"/>
              <a:gd name="connsiteY21" fmla="*/ 5693167 h 5733803"/>
              <a:gd name="connsiteX22" fmla="*/ 2759433 w 7045181"/>
              <a:gd name="connsiteY22" fmla="*/ 4885645 h 5733803"/>
              <a:gd name="connsiteX23" fmla="*/ 1963786 w 7045181"/>
              <a:gd name="connsiteY23" fmla="*/ 4850019 h 5733803"/>
              <a:gd name="connsiteX24" fmla="*/ 1417522 w 7045181"/>
              <a:gd name="connsiteY24" fmla="*/ 4600637 h 5733803"/>
              <a:gd name="connsiteX25" fmla="*/ 1381896 w 7045181"/>
              <a:gd name="connsiteY25" fmla="*/ 3840616 h 5733803"/>
              <a:gd name="connsiteX26" fmla="*/ 408119 w 7045181"/>
              <a:gd name="connsiteY26" fmla="*/ 3745613 h 5733803"/>
              <a:gd name="connsiteX27" fmla="*/ 4358 w 7045181"/>
              <a:gd name="connsiteY27" fmla="*/ 2807463 h 5733803"/>
              <a:gd name="connsiteX28" fmla="*/ 633750 w 7045181"/>
              <a:gd name="connsiteY28" fmla="*/ 2213696 h 5733803"/>
              <a:gd name="connsiteX0" fmla="*/ 621874 w 7045181"/>
              <a:gd name="connsiteY0" fmla="*/ 2284086 h 5768566"/>
              <a:gd name="connsiteX1" fmla="*/ 823755 w 7045181"/>
              <a:gd name="connsiteY1" fmla="*/ 1096553 h 5768566"/>
              <a:gd name="connsiteX2" fmla="*/ 1702529 w 7045181"/>
              <a:gd name="connsiteY2" fmla="*/ 562163 h 5768566"/>
              <a:gd name="connsiteX3" fmla="*/ 2616929 w 7045181"/>
              <a:gd name="connsiteY3" fmla="*/ 692791 h 5768566"/>
              <a:gd name="connsiteX4" fmla="*/ 3020690 w 7045181"/>
              <a:gd name="connsiteY4" fmla="*/ 229653 h 5768566"/>
              <a:gd name="connsiteX5" fmla="*/ 3994468 w 7045181"/>
              <a:gd name="connsiteY5" fmla="*/ 4024 h 5768566"/>
              <a:gd name="connsiteX6" fmla="*/ 4873242 w 7045181"/>
              <a:gd name="connsiteY6" fmla="*/ 407785 h 5768566"/>
              <a:gd name="connsiteX7" fmla="*/ 5146373 w 7045181"/>
              <a:gd name="connsiteY7" fmla="*/ 1013426 h 5768566"/>
              <a:gd name="connsiteX8" fmla="*/ 5122623 w 7045181"/>
              <a:gd name="connsiteY8" fmla="*/ 1167805 h 5768566"/>
              <a:gd name="connsiteX9" fmla="*/ 5894519 w 7045181"/>
              <a:gd name="connsiteY9" fmla="*/ 1025301 h 5768566"/>
              <a:gd name="connsiteX10" fmla="*/ 6927672 w 7045181"/>
              <a:gd name="connsiteY10" fmla="*/ 1322184 h 5768566"/>
              <a:gd name="connsiteX11" fmla="*/ 6939547 w 7045181"/>
              <a:gd name="connsiteY11" fmla="*/ 2497841 h 5768566"/>
              <a:gd name="connsiteX12" fmla="*/ 6191402 w 7045181"/>
              <a:gd name="connsiteY12" fmla="*/ 3067857 h 5768566"/>
              <a:gd name="connsiteX13" fmla="*/ 6203277 w 7045181"/>
              <a:gd name="connsiteY13" fmla="*/ 3305363 h 5768566"/>
              <a:gd name="connsiteX14" fmla="*/ 6322031 w 7045181"/>
              <a:gd name="connsiteY14" fmla="*/ 3697249 h 5768566"/>
              <a:gd name="connsiteX15" fmla="*/ 6203277 w 7045181"/>
              <a:gd name="connsiteY15" fmla="*/ 4504771 h 5768566"/>
              <a:gd name="connsiteX16" fmla="*/ 5407631 w 7045181"/>
              <a:gd name="connsiteY16" fmla="*/ 4896657 h 5768566"/>
              <a:gd name="connsiteX17" fmla="*/ 4683236 w 7045181"/>
              <a:gd name="connsiteY17" fmla="*/ 4718527 h 5768566"/>
              <a:gd name="connsiteX18" fmla="*/ 3887589 w 7045181"/>
              <a:gd name="connsiteY18" fmla="*/ 4718527 h 5768566"/>
              <a:gd name="connsiteX19" fmla="*/ 4433854 w 7045181"/>
              <a:gd name="connsiteY19" fmla="*/ 5383545 h 5768566"/>
              <a:gd name="connsiteX20" fmla="*/ 4801989 w 7045181"/>
              <a:gd name="connsiteY20" fmla="*/ 5621052 h 5768566"/>
              <a:gd name="connsiteX21" fmla="*/ 3614457 w 7045181"/>
              <a:gd name="connsiteY21" fmla="*/ 5727930 h 5768566"/>
              <a:gd name="connsiteX22" fmla="*/ 2759433 w 7045181"/>
              <a:gd name="connsiteY22" fmla="*/ 4920408 h 5768566"/>
              <a:gd name="connsiteX23" fmla="*/ 1963786 w 7045181"/>
              <a:gd name="connsiteY23" fmla="*/ 4884782 h 5768566"/>
              <a:gd name="connsiteX24" fmla="*/ 1417522 w 7045181"/>
              <a:gd name="connsiteY24" fmla="*/ 4635400 h 5768566"/>
              <a:gd name="connsiteX25" fmla="*/ 1381896 w 7045181"/>
              <a:gd name="connsiteY25" fmla="*/ 3875379 h 5768566"/>
              <a:gd name="connsiteX26" fmla="*/ 408119 w 7045181"/>
              <a:gd name="connsiteY26" fmla="*/ 3780376 h 5768566"/>
              <a:gd name="connsiteX27" fmla="*/ 4358 w 7045181"/>
              <a:gd name="connsiteY27" fmla="*/ 2842226 h 5768566"/>
              <a:gd name="connsiteX28" fmla="*/ 633750 w 7045181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114445"/>
              <a:gd name="connsiteY0" fmla="*/ 2284086 h 5768566"/>
              <a:gd name="connsiteX1" fmla="*/ 823755 w 7114445"/>
              <a:gd name="connsiteY1" fmla="*/ 1096553 h 5768566"/>
              <a:gd name="connsiteX2" fmla="*/ 1702529 w 7114445"/>
              <a:gd name="connsiteY2" fmla="*/ 562163 h 5768566"/>
              <a:gd name="connsiteX3" fmla="*/ 2616929 w 7114445"/>
              <a:gd name="connsiteY3" fmla="*/ 692791 h 5768566"/>
              <a:gd name="connsiteX4" fmla="*/ 3020690 w 7114445"/>
              <a:gd name="connsiteY4" fmla="*/ 229653 h 5768566"/>
              <a:gd name="connsiteX5" fmla="*/ 3994468 w 7114445"/>
              <a:gd name="connsiteY5" fmla="*/ 4024 h 5768566"/>
              <a:gd name="connsiteX6" fmla="*/ 4873242 w 7114445"/>
              <a:gd name="connsiteY6" fmla="*/ 407785 h 5768566"/>
              <a:gd name="connsiteX7" fmla="*/ 5146373 w 7114445"/>
              <a:gd name="connsiteY7" fmla="*/ 1013426 h 5768566"/>
              <a:gd name="connsiteX8" fmla="*/ 5122623 w 7114445"/>
              <a:gd name="connsiteY8" fmla="*/ 1167805 h 5768566"/>
              <a:gd name="connsiteX9" fmla="*/ 5870768 w 7114445"/>
              <a:gd name="connsiteY9" fmla="*/ 918424 h 5768566"/>
              <a:gd name="connsiteX10" fmla="*/ 6927672 w 7114445"/>
              <a:gd name="connsiteY10" fmla="*/ 1322184 h 5768566"/>
              <a:gd name="connsiteX11" fmla="*/ 7046425 w 7114445"/>
              <a:gd name="connsiteY11" fmla="*/ 2485965 h 5768566"/>
              <a:gd name="connsiteX12" fmla="*/ 6191402 w 7114445"/>
              <a:gd name="connsiteY12" fmla="*/ 3067857 h 5768566"/>
              <a:gd name="connsiteX13" fmla="*/ 6203277 w 7114445"/>
              <a:gd name="connsiteY13" fmla="*/ 3305363 h 5768566"/>
              <a:gd name="connsiteX14" fmla="*/ 6322031 w 7114445"/>
              <a:gd name="connsiteY14" fmla="*/ 3697249 h 5768566"/>
              <a:gd name="connsiteX15" fmla="*/ 6203277 w 7114445"/>
              <a:gd name="connsiteY15" fmla="*/ 4504771 h 5768566"/>
              <a:gd name="connsiteX16" fmla="*/ 5407631 w 7114445"/>
              <a:gd name="connsiteY16" fmla="*/ 4896657 h 5768566"/>
              <a:gd name="connsiteX17" fmla="*/ 4683236 w 7114445"/>
              <a:gd name="connsiteY17" fmla="*/ 4718527 h 5768566"/>
              <a:gd name="connsiteX18" fmla="*/ 3887589 w 7114445"/>
              <a:gd name="connsiteY18" fmla="*/ 4718527 h 5768566"/>
              <a:gd name="connsiteX19" fmla="*/ 4433854 w 7114445"/>
              <a:gd name="connsiteY19" fmla="*/ 5383545 h 5768566"/>
              <a:gd name="connsiteX20" fmla="*/ 4801989 w 7114445"/>
              <a:gd name="connsiteY20" fmla="*/ 5621052 h 5768566"/>
              <a:gd name="connsiteX21" fmla="*/ 3614457 w 7114445"/>
              <a:gd name="connsiteY21" fmla="*/ 5727930 h 5768566"/>
              <a:gd name="connsiteX22" fmla="*/ 2759433 w 7114445"/>
              <a:gd name="connsiteY22" fmla="*/ 4920408 h 5768566"/>
              <a:gd name="connsiteX23" fmla="*/ 1963786 w 7114445"/>
              <a:gd name="connsiteY23" fmla="*/ 4884782 h 5768566"/>
              <a:gd name="connsiteX24" fmla="*/ 1417522 w 7114445"/>
              <a:gd name="connsiteY24" fmla="*/ 4635400 h 5768566"/>
              <a:gd name="connsiteX25" fmla="*/ 1381896 w 7114445"/>
              <a:gd name="connsiteY25" fmla="*/ 3875379 h 5768566"/>
              <a:gd name="connsiteX26" fmla="*/ 408119 w 7114445"/>
              <a:gd name="connsiteY26" fmla="*/ 3780376 h 5768566"/>
              <a:gd name="connsiteX27" fmla="*/ 4358 w 7114445"/>
              <a:gd name="connsiteY27" fmla="*/ 2842226 h 5768566"/>
              <a:gd name="connsiteX28" fmla="*/ 633750 w 7114445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203277 w 7103140"/>
              <a:gd name="connsiteY13" fmla="*/ 3305363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54540 w 7103140"/>
              <a:gd name="connsiteY14" fmla="*/ 3768501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95111 w 7103140"/>
              <a:gd name="connsiteY17" fmla="*/ 489665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659733"/>
              <a:gd name="connsiteX1" fmla="*/ 823755 w 7103140"/>
              <a:gd name="connsiteY1" fmla="*/ 1096553 h 5659733"/>
              <a:gd name="connsiteX2" fmla="*/ 1702529 w 7103140"/>
              <a:gd name="connsiteY2" fmla="*/ 562163 h 5659733"/>
              <a:gd name="connsiteX3" fmla="*/ 2616929 w 7103140"/>
              <a:gd name="connsiteY3" fmla="*/ 692791 h 5659733"/>
              <a:gd name="connsiteX4" fmla="*/ 3020690 w 7103140"/>
              <a:gd name="connsiteY4" fmla="*/ 229653 h 5659733"/>
              <a:gd name="connsiteX5" fmla="*/ 3994468 w 7103140"/>
              <a:gd name="connsiteY5" fmla="*/ 4024 h 5659733"/>
              <a:gd name="connsiteX6" fmla="*/ 4873242 w 7103140"/>
              <a:gd name="connsiteY6" fmla="*/ 407785 h 5659733"/>
              <a:gd name="connsiteX7" fmla="*/ 5146373 w 7103140"/>
              <a:gd name="connsiteY7" fmla="*/ 1013426 h 5659733"/>
              <a:gd name="connsiteX8" fmla="*/ 5122623 w 7103140"/>
              <a:gd name="connsiteY8" fmla="*/ 1167805 h 5659733"/>
              <a:gd name="connsiteX9" fmla="*/ 5870768 w 7103140"/>
              <a:gd name="connsiteY9" fmla="*/ 918424 h 5659733"/>
              <a:gd name="connsiteX10" fmla="*/ 6927672 w 7103140"/>
              <a:gd name="connsiteY10" fmla="*/ 1322184 h 5659733"/>
              <a:gd name="connsiteX11" fmla="*/ 7046425 w 7103140"/>
              <a:gd name="connsiteY11" fmla="*/ 2485965 h 5659733"/>
              <a:gd name="connsiteX12" fmla="*/ 6345781 w 7103140"/>
              <a:gd name="connsiteY12" fmla="*/ 3115358 h 5659733"/>
              <a:gd name="connsiteX13" fmla="*/ 6476410 w 7103140"/>
              <a:gd name="connsiteY13" fmla="*/ 3400366 h 5659733"/>
              <a:gd name="connsiteX14" fmla="*/ 6618914 w 7103140"/>
              <a:gd name="connsiteY14" fmla="*/ 4053509 h 5659733"/>
              <a:gd name="connsiteX15" fmla="*/ 6191401 w 7103140"/>
              <a:gd name="connsiteY15" fmla="*/ 4635399 h 5659733"/>
              <a:gd name="connsiteX16" fmla="*/ 5407631 w 7103140"/>
              <a:gd name="connsiteY16" fmla="*/ 4896657 h 5659733"/>
              <a:gd name="connsiteX17" fmla="*/ 4695111 w 7103140"/>
              <a:gd name="connsiteY17" fmla="*/ 4896657 h 5659733"/>
              <a:gd name="connsiteX18" fmla="*/ 3887589 w 7103140"/>
              <a:gd name="connsiteY18" fmla="*/ 4718527 h 5659733"/>
              <a:gd name="connsiteX19" fmla="*/ 4433854 w 7103140"/>
              <a:gd name="connsiteY19" fmla="*/ 5383545 h 5659733"/>
              <a:gd name="connsiteX20" fmla="*/ 4801989 w 7103140"/>
              <a:gd name="connsiteY20" fmla="*/ 5621052 h 5659733"/>
              <a:gd name="connsiteX21" fmla="*/ 3460078 w 7103140"/>
              <a:gd name="connsiteY21" fmla="*/ 5585426 h 5659733"/>
              <a:gd name="connsiteX22" fmla="*/ 2759433 w 7103140"/>
              <a:gd name="connsiteY22" fmla="*/ 4920408 h 5659733"/>
              <a:gd name="connsiteX23" fmla="*/ 1963786 w 7103140"/>
              <a:gd name="connsiteY23" fmla="*/ 4884782 h 5659733"/>
              <a:gd name="connsiteX24" fmla="*/ 1417522 w 7103140"/>
              <a:gd name="connsiteY24" fmla="*/ 4635400 h 5659733"/>
              <a:gd name="connsiteX25" fmla="*/ 1381896 w 7103140"/>
              <a:gd name="connsiteY25" fmla="*/ 3875379 h 5659733"/>
              <a:gd name="connsiteX26" fmla="*/ 408119 w 7103140"/>
              <a:gd name="connsiteY26" fmla="*/ 3780376 h 5659733"/>
              <a:gd name="connsiteX27" fmla="*/ 4358 w 7103140"/>
              <a:gd name="connsiteY27" fmla="*/ 2842226 h 5659733"/>
              <a:gd name="connsiteX28" fmla="*/ 633750 w 7103140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417239 w 7102857"/>
              <a:gd name="connsiteY24" fmla="*/ 4635400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16002 w 7102857"/>
              <a:gd name="connsiteY23" fmla="*/ 5027286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18608 w 7099874"/>
              <a:gd name="connsiteY0" fmla="*/ 2284086 h 5659733"/>
              <a:gd name="connsiteX1" fmla="*/ 820489 w 7099874"/>
              <a:gd name="connsiteY1" fmla="*/ 1096553 h 5659733"/>
              <a:gd name="connsiteX2" fmla="*/ 1699263 w 7099874"/>
              <a:gd name="connsiteY2" fmla="*/ 562163 h 5659733"/>
              <a:gd name="connsiteX3" fmla="*/ 2613663 w 7099874"/>
              <a:gd name="connsiteY3" fmla="*/ 692791 h 5659733"/>
              <a:gd name="connsiteX4" fmla="*/ 3017424 w 7099874"/>
              <a:gd name="connsiteY4" fmla="*/ 229653 h 5659733"/>
              <a:gd name="connsiteX5" fmla="*/ 3991202 w 7099874"/>
              <a:gd name="connsiteY5" fmla="*/ 4024 h 5659733"/>
              <a:gd name="connsiteX6" fmla="*/ 4869976 w 7099874"/>
              <a:gd name="connsiteY6" fmla="*/ 407785 h 5659733"/>
              <a:gd name="connsiteX7" fmla="*/ 5143107 w 7099874"/>
              <a:gd name="connsiteY7" fmla="*/ 1013426 h 5659733"/>
              <a:gd name="connsiteX8" fmla="*/ 5119357 w 7099874"/>
              <a:gd name="connsiteY8" fmla="*/ 1167805 h 5659733"/>
              <a:gd name="connsiteX9" fmla="*/ 5867502 w 7099874"/>
              <a:gd name="connsiteY9" fmla="*/ 918424 h 5659733"/>
              <a:gd name="connsiteX10" fmla="*/ 6924406 w 7099874"/>
              <a:gd name="connsiteY10" fmla="*/ 1322184 h 5659733"/>
              <a:gd name="connsiteX11" fmla="*/ 7043159 w 7099874"/>
              <a:gd name="connsiteY11" fmla="*/ 2485965 h 5659733"/>
              <a:gd name="connsiteX12" fmla="*/ 6342515 w 7099874"/>
              <a:gd name="connsiteY12" fmla="*/ 3115358 h 5659733"/>
              <a:gd name="connsiteX13" fmla="*/ 6473144 w 7099874"/>
              <a:gd name="connsiteY13" fmla="*/ 3400366 h 5659733"/>
              <a:gd name="connsiteX14" fmla="*/ 6615648 w 7099874"/>
              <a:gd name="connsiteY14" fmla="*/ 4053509 h 5659733"/>
              <a:gd name="connsiteX15" fmla="*/ 6188135 w 7099874"/>
              <a:gd name="connsiteY15" fmla="*/ 4635399 h 5659733"/>
              <a:gd name="connsiteX16" fmla="*/ 5404365 w 7099874"/>
              <a:gd name="connsiteY16" fmla="*/ 4896657 h 5659733"/>
              <a:gd name="connsiteX17" fmla="*/ 4691845 w 7099874"/>
              <a:gd name="connsiteY17" fmla="*/ 4896657 h 5659733"/>
              <a:gd name="connsiteX18" fmla="*/ 3884323 w 7099874"/>
              <a:gd name="connsiteY18" fmla="*/ 4718527 h 5659733"/>
              <a:gd name="connsiteX19" fmla="*/ 4430588 w 7099874"/>
              <a:gd name="connsiteY19" fmla="*/ 5383545 h 5659733"/>
              <a:gd name="connsiteX20" fmla="*/ 4798723 w 7099874"/>
              <a:gd name="connsiteY20" fmla="*/ 5621052 h 5659733"/>
              <a:gd name="connsiteX21" fmla="*/ 3456812 w 7099874"/>
              <a:gd name="connsiteY21" fmla="*/ 5585426 h 5659733"/>
              <a:gd name="connsiteX22" fmla="*/ 2756167 w 7099874"/>
              <a:gd name="connsiteY22" fmla="*/ 4920408 h 5659733"/>
              <a:gd name="connsiteX23" fmla="*/ 1913019 w 7099874"/>
              <a:gd name="connsiteY23" fmla="*/ 5027286 h 5659733"/>
              <a:gd name="connsiteX24" fmla="*/ 1224251 w 7099874"/>
              <a:gd name="connsiteY24" fmla="*/ 4516647 h 5659733"/>
              <a:gd name="connsiteX25" fmla="*/ 1271752 w 7099874"/>
              <a:gd name="connsiteY25" fmla="*/ 3780377 h 5659733"/>
              <a:gd name="connsiteX26" fmla="*/ 499855 w 7099874"/>
              <a:gd name="connsiteY26" fmla="*/ 3744750 h 5659733"/>
              <a:gd name="connsiteX27" fmla="*/ 1092 w 7099874"/>
              <a:gd name="connsiteY27" fmla="*/ 2842226 h 5659733"/>
              <a:gd name="connsiteX28" fmla="*/ 630484 w 7099874"/>
              <a:gd name="connsiteY28" fmla="*/ 2248459 h 5659733"/>
              <a:gd name="connsiteX0" fmla="*/ 618903 w 7100169"/>
              <a:gd name="connsiteY0" fmla="*/ 2284086 h 5659733"/>
              <a:gd name="connsiteX1" fmla="*/ 820784 w 7100169"/>
              <a:gd name="connsiteY1" fmla="*/ 1096553 h 5659733"/>
              <a:gd name="connsiteX2" fmla="*/ 1699558 w 7100169"/>
              <a:gd name="connsiteY2" fmla="*/ 562163 h 5659733"/>
              <a:gd name="connsiteX3" fmla="*/ 2613958 w 7100169"/>
              <a:gd name="connsiteY3" fmla="*/ 692791 h 5659733"/>
              <a:gd name="connsiteX4" fmla="*/ 3017719 w 7100169"/>
              <a:gd name="connsiteY4" fmla="*/ 229653 h 5659733"/>
              <a:gd name="connsiteX5" fmla="*/ 3991497 w 7100169"/>
              <a:gd name="connsiteY5" fmla="*/ 4024 h 5659733"/>
              <a:gd name="connsiteX6" fmla="*/ 4870271 w 7100169"/>
              <a:gd name="connsiteY6" fmla="*/ 407785 h 5659733"/>
              <a:gd name="connsiteX7" fmla="*/ 5143402 w 7100169"/>
              <a:gd name="connsiteY7" fmla="*/ 1013426 h 5659733"/>
              <a:gd name="connsiteX8" fmla="*/ 5119652 w 7100169"/>
              <a:gd name="connsiteY8" fmla="*/ 1167805 h 5659733"/>
              <a:gd name="connsiteX9" fmla="*/ 5867797 w 7100169"/>
              <a:gd name="connsiteY9" fmla="*/ 918424 h 5659733"/>
              <a:gd name="connsiteX10" fmla="*/ 6924701 w 7100169"/>
              <a:gd name="connsiteY10" fmla="*/ 1322184 h 5659733"/>
              <a:gd name="connsiteX11" fmla="*/ 7043454 w 7100169"/>
              <a:gd name="connsiteY11" fmla="*/ 2485965 h 5659733"/>
              <a:gd name="connsiteX12" fmla="*/ 6342810 w 7100169"/>
              <a:gd name="connsiteY12" fmla="*/ 3115358 h 5659733"/>
              <a:gd name="connsiteX13" fmla="*/ 6473439 w 7100169"/>
              <a:gd name="connsiteY13" fmla="*/ 3400366 h 5659733"/>
              <a:gd name="connsiteX14" fmla="*/ 6615943 w 7100169"/>
              <a:gd name="connsiteY14" fmla="*/ 4053509 h 5659733"/>
              <a:gd name="connsiteX15" fmla="*/ 6188430 w 7100169"/>
              <a:gd name="connsiteY15" fmla="*/ 4635399 h 5659733"/>
              <a:gd name="connsiteX16" fmla="*/ 5404660 w 7100169"/>
              <a:gd name="connsiteY16" fmla="*/ 4896657 h 5659733"/>
              <a:gd name="connsiteX17" fmla="*/ 4692140 w 7100169"/>
              <a:gd name="connsiteY17" fmla="*/ 4896657 h 5659733"/>
              <a:gd name="connsiteX18" fmla="*/ 3884618 w 7100169"/>
              <a:gd name="connsiteY18" fmla="*/ 4718527 h 5659733"/>
              <a:gd name="connsiteX19" fmla="*/ 4430883 w 7100169"/>
              <a:gd name="connsiteY19" fmla="*/ 5383545 h 5659733"/>
              <a:gd name="connsiteX20" fmla="*/ 4799018 w 7100169"/>
              <a:gd name="connsiteY20" fmla="*/ 5621052 h 5659733"/>
              <a:gd name="connsiteX21" fmla="*/ 3457107 w 7100169"/>
              <a:gd name="connsiteY21" fmla="*/ 5585426 h 5659733"/>
              <a:gd name="connsiteX22" fmla="*/ 2756462 w 7100169"/>
              <a:gd name="connsiteY22" fmla="*/ 4920408 h 5659733"/>
              <a:gd name="connsiteX23" fmla="*/ 1913314 w 7100169"/>
              <a:gd name="connsiteY23" fmla="*/ 5027286 h 5659733"/>
              <a:gd name="connsiteX24" fmla="*/ 1224546 w 7100169"/>
              <a:gd name="connsiteY24" fmla="*/ 4516647 h 5659733"/>
              <a:gd name="connsiteX25" fmla="*/ 1272047 w 7100169"/>
              <a:gd name="connsiteY25" fmla="*/ 3780377 h 5659733"/>
              <a:gd name="connsiteX26" fmla="*/ 500150 w 7100169"/>
              <a:gd name="connsiteY26" fmla="*/ 3744750 h 5659733"/>
              <a:gd name="connsiteX27" fmla="*/ 1387 w 7100169"/>
              <a:gd name="connsiteY27" fmla="*/ 2842226 h 5659733"/>
              <a:gd name="connsiteX28" fmla="*/ 630779 w 7100169"/>
              <a:gd name="connsiteY28" fmla="*/ 2248459 h 5659733"/>
              <a:gd name="connsiteX0" fmla="*/ 512137 w 6993403"/>
              <a:gd name="connsiteY0" fmla="*/ 2284086 h 5659733"/>
              <a:gd name="connsiteX1" fmla="*/ 714018 w 6993403"/>
              <a:gd name="connsiteY1" fmla="*/ 1096553 h 5659733"/>
              <a:gd name="connsiteX2" fmla="*/ 1592792 w 6993403"/>
              <a:gd name="connsiteY2" fmla="*/ 562163 h 5659733"/>
              <a:gd name="connsiteX3" fmla="*/ 2507192 w 6993403"/>
              <a:gd name="connsiteY3" fmla="*/ 692791 h 5659733"/>
              <a:gd name="connsiteX4" fmla="*/ 2910953 w 6993403"/>
              <a:gd name="connsiteY4" fmla="*/ 229653 h 5659733"/>
              <a:gd name="connsiteX5" fmla="*/ 3884731 w 6993403"/>
              <a:gd name="connsiteY5" fmla="*/ 4024 h 5659733"/>
              <a:gd name="connsiteX6" fmla="*/ 4763505 w 6993403"/>
              <a:gd name="connsiteY6" fmla="*/ 407785 h 5659733"/>
              <a:gd name="connsiteX7" fmla="*/ 5036636 w 6993403"/>
              <a:gd name="connsiteY7" fmla="*/ 1013426 h 5659733"/>
              <a:gd name="connsiteX8" fmla="*/ 5012886 w 6993403"/>
              <a:gd name="connsiteY8" fmla="*/ 1167805 h 5659733"/>
              <a:gd name="connsiteX9" fmla="*/ 5761031 w 6993403"/>
              <a:gd name="connsiteY9" fmla="*/ 918424 h 5659733"/>
              <a:gd name="connsiteX10" fmla="*/ 6817935 w 6993403"/>
              <a:gd name="connsiteY10" fmla="*/ 1322184 h 5659733"/>
              <a:gd name="connsiteX11" fmla="*/ 6936688 w 6993403"/>
              <a:gd name="connsiteY11" fmla="*/ 2485965 h 5659733"/>
              <a:gd name="connsiteX12" fmla="*/ 6236044 w 6993403"/>
              <a:gd name="connsiteY12" fmla="*/ 3115358 h 5659733"/>
              <a:gd name="connsiteX13" fmla="*/ 6366673 w 6993403"/>
              <a:gd name="connsiteY13" fmla="*/ 3400366 h 5659733"/>
              <a:gd name="connsiteX14" fmla="*/ 6509177 w 6993403"/>
              <a:gd name="connsiteY14" fmla="*/ 4053509 h 5659733"/>
              <a:gd name="connsiteX15" fmla="*/ 6081664 w 6993403"/>
              <a:gd name="connsiteY15" fmla="*/ 4635399 h 5659733"/>
              <a:gd name="connsiteX16" fmla="*/ 5297894 w 6993403"/>
              <a:gd name="connsiteY16" fmla="*/ 4896657 h 5659733"/>
              <a:gd name="connsiteX17" fmla="*/ 4585374 w 6993403"/>
              <a:gd name="connsiteY17" fmla="*/ 4896657 h 5659733"/>
              <a:gd name="connsiteX18" fmla="*/ 3777852 w 6993403"/>
              <a:gd name="connsiteY18" fmla="*/ 4718527 h 5659733"/>
              <a:gd name="connsiteX19" fmla="*/ 4324117 w 6993403"/>
              <a:gd name="connsiteY19" fmla="*/ 5383545 h 5659733"/>
              <a:gd name="connsiteX20" fmla="*/ 4692252 w 6993403"/>
              <a:gd name="connsiteY20" fmla="*/ 5621052 h 5659733"/>
              <a:gd name="connsiteX21" fmla="*/ 3350341 w 6993403"/>
              <a:gd name="connsiteY21" fmla="*/ 5585426 h 5659733"/>
              <a:gd name="connsiteX22" fmla="*/ 2649696 w 6993403"/>
              <a:gd name="connsiteY22" fmla="*/ 4920408 h 5659733"/>
              <a:gd name="connsiteX23" fmla="*/ 1806548 w 6993403"/>
              <a:gd name="connsiteY23" fmla="*/ 5027286 h 5659733"/>
              <a:gd name="connsiteX24" fmla="*/ 1117780 w 6993403"/>
              <a:gd name="connsiteY24" fmla="*/ 4516647 h 5659733"/>
              <a:gd name="connsiteX25" fmla="*/ 1165281 w 6993403"/>
              <a:gd name="connsiteY25" fmla="*/ 3780377 h 5659733"/>
              <a:gd name="connsiteX26" fmla="*/ 393384 w 6993403"/>
              <a:gd name="connsiteY26" fmla="*/ 3744750 h 5659733"/>
              <a:gd name="connsiteX27" fmla="*/ 1498 w 6993403"/>
              <a:gd name="connsiteY27" fmla="*/ 2901603 h 5659733"/>
              <a:gd name="connsiteX28" fmla="*/ 524013 w 6993403"/>
              <a:gd name="connsiteY28" fmla="*/ 2248459 h 5659733"/>
              <a:gd name="connsiteX0" fmla="*/ 514455 w 6995721"/>
              <a:gd name="connsiteY0" fmla="*/ 2284086 h 5659733"/>
              <a:gd name="connsiteX1" fmla="*/ 716336 w 6995721"/>
              <a:gd name="connsiteY1" fmla="*/ 1096553 h 5659733"/>
              <a:gd name="connsiteX2" fmla="*/ 1595110 w 6995721"/>
              <a:gd name="connsiteY2" fmla="*/ 562163 h 5659733"/>
              <a:gd name="connsiteX3" fmla="*/ 2509510 w 6995721"/>
              <a:gd name="connsiteY3" fmla="*/ 692791 h 5659733"/>
              <a:gd name="connsiteX4" fmla="*/ 2913271 w 6995721"/>
              <a:gd name="connsiteY4" fmla="*/ 229653 h 5659733"/>
              <a:gd name="connsiteX5" fmla="*/ 3887049 w 6995721"/>
              <a:gd name="connsiteY5" fmla="*/ 4024 h 5659733"/>
              <a:gd name="connsiteX6" fmla="*/ 4765823 w 6995721"/>
              <a:gd name="connsiteY6" fmla="*/ 407785 h 5659733"/>
              <a:gd name="connsiteX7" fmla="*/ 5038954 w 6995721"/>
              <a:gd name="connsiteY7" fmla="*/ 1013426 h 5659733"/>
              <a:gd name="connsiteX8" fmla="*/ 5015204 w 6995721"/>
              <a:gd name="connsiteY8" fmla="*/ 1167805 h 5659733"/>
              <a:gd name="connsiteX9" fmla="*/ 5763349 w 6995721"/>
              <a:gd name="connsiteY9" fmla="*/ 918424 h 5659733"/>
              <a:gd name="connsiteX10" fmla="*/ 6820253 w 6995721"/>
              <a:gd name="connsiteY10" fmla="*/ 1322184 h 5659733"/>
              <a:gd name="connsiteX11" fmla="*/ 6939006 w 6995721"/>
              <a:gd name="connsiteY11" fmla="*/ 2485965 h 5659733"/>
              <a:gd name="connsiteX12" fmla="*/ 6238362 w 6995721"/>
              <a:gd name="connsiteY12" fmla="*/ 3115358 h 5659733"/>
              <a:gd name="connsiteX13" fmla="*/ 6368991 w 6995721"/>
              <a:gd name="connsiteY13" fmla="*/ 3400366 h 5659733"/>
              <a:gd name="connsiteX14" fmla="*/ 6511495 w 6995721"/>
              <a:gd name="connsiteY14" fmla="*/ 4053509 h 5659733"/>
              <a:gd name="connsiteX15" fmla="*/ 6083982 w 6995721"/>
              <a:gd name="connsiteY15" fmla="*/ 4635399 h 5659733"/>
              <a:gd name="connsiteX16" fmla="*/ 5300212 w 6995721"/>
              <a:gd name="connsiteY16" fmla="*/ 4896657 h 5659733"/>
              <a:gd name="connsiteX17" fmla="*/ 4587692 w 6995721"/>
              <a:gd name="connsiteY17" fmla="*/ 4896657 h 5659733"/>
              <a:gd name="connsiteX18" fmla="*/ 3780170 w 6995721"/>
              <a:gd name="connsiteY18" fmla="*/ 4718527 h 5659733"/>
              <a:gd name="connsiteX19" fmla="*/ 4326435 w 6995721"/>
              <a:gd name="connsiteY19" fmla="*/ 5383545 h 5659733"/>
              <a:gd name="connsiteX20" fmla="*/ 4694570 w 6995721"/>
              <a:gd name="connsiteY20" fmla="*/ 5621052 h 5659733"/>
              <a:gd name="connsiteX21" fmla="*/ 3352659 w 6995721"/>
              <a:gd name="connsiteY21" fmla="*/ 5585426 h 5659733"/>
              <a:gd name="connsiteX22" fmla="*/ 2652014 w 6995721"/>
              <a:gd name="connsiteY22" fmla="*/ 4920408 h 5659733"/>
              <a:gd name="connsiteX23" fmla="*/ 1808866 w 6995721"/>
              <a:gd name="connsiteY23" fmla="*/ 5027286 h 5659733"/>
              <a:gd name="connsiteX24" fmla="*/ 1120098 w 6995721"/>
              <a:gd name="connsiteY24" fmla="*/ 4516647 h 5659733"/>
              <a:gd name="connsiteX25" fmla="*/ 1167599 w 6995721"/>
              <a:gd name="connsiteY25" fmla="*/ 3780377 h 5659733"/>
              <a:gd name="connsiteX26" fmla="*/ 336326 w 6995721"/>
              <a:gd name="connsiteY26" fmla="*/ 3649747 h 5659733"/>
              <a:gd name="connsiteX27" fmla="*/ 3816 w 6995721"/>
              <a:gd name="connsiteY27" fmla="*/ 2901603 h 5659733"/>
              <a:gd name="connsiteX28" fmla="*/ 526331 w 6995721"/>
              <a:gd name="connsiteY28" fmla="*/ 2248459 h 5659733"/>
              <a:gd name="connsiteX0" fmla="*/ 515549 w 6996815"/>
              <a:gd name="connsiteY0" fmla="*/ 2284086 h 5659733"/>
              <a:gd name="connsiteX1" fmla="*/ 717430 w 6996815"/>
              <a:gd name="connsiteY1" fmla="*/ 1096553 h 5659733"/>
              <a:gd name="connsiteX2" fmla="*/ 1596204 w 6996815"/>
              <a:gd name="connsiteY2" fmla="*/ 562163 h 5659733"/>
              <a:gd name="connsiteX3" fmla="*/ 2510604 w 6996815"/>
              <a:gd name="connsiteY3" fmla="*/ 692791 h 5659733"/>
              <a:gd name="connsiteX4" fmla="*/ 2914365 w 6996815"/>
              <a:gd name="connsiteY4" fmla="*/ 229653 h 5659733"/>
              <a:gd name="connsiteX5" fmla="*/ 3888143 w 6996815"/>
              <a:gd name="connsiteY5" fmla="*/ 4024 h 5659733"/>
              <a:gd name="connsiteX6" fmla="*/ 4766917 w 6996815"/>
              <a:gd name="connsiteY6" fmla="*/ 407785 h 5659733"/>
              <a:gd name="connsiteX7" fmla="*/ 5040048 w 6996815"/>
              <a:gd name="connsiteY7" fmla="*/ 1013426 h 5659733"/>
              <a:gd name="connsiteX8" fmla="*/ 5016298 w 6996815"/>
              <a:gd name="connsiteY8" fmla="*/ 1167805 h 5659733"/>
              <a:gd name="connsiteX9" fmla="*/ 5764443 w 6996815"/>
              <a:gd name="connsiteY9" fmla="*/ 918424 h 5659733"/>
              <a:gd name="connsiteX10" fmla="*/ 6821347 w 6996815"/>
              <a:gd name="connsiteY10" fmla="*/ 1322184 h 5659733"/>
              <a:gd name="connsiteX11" fmla="*/ 6940100 w 6996815"/>
              <a:gd name="connsiteY11" fmla="*/ 2485965 h 5659733"/>
              <a:gd name="connsiteX12" fmla="*/ 6239456 w 6996815"/>
              <a:gd name="connsiteY12" fmla="*/ 3115358 h 5659733"/>
              <a:gd name="connsiteX13" fmla="*/ 6370085 w 6996815"/>
              <a:gd name="connsiteY13" fmla="*/ 3400366 h 5659733"/>
              <a:gd name="connsiteX14" fmla="*/ 6512589 w 6996815"/>
              <a:gd name="connsiteY14" fmla="*/ 4053509 h 5659733"/>
              <a:gd name="connsiteX15" fmla="*/ 6085076 w 6996815"/>
              <a:gd name="connsiteY15" fmla="*/ 4635399 h 5659733"/>
              <a:gd name="connsiteX16" fmla="*/ 5301306 w 6996815"/>
              <a:gd name="connsiteY16" fmla="*/ 4896657 h 5659733"/>
              <a:gd name="connsiteX17" fmla="*/ 4588786 w 6996815"/>
              <a:gd name="connsiteY17" fmla="*/ 4896657 h 5659733"/>
              <a:gd name="connsiteX18" fmla="*/ 3781264 w 6996815"/>
              <a:gd name="connsiteY18" fmla="*/ 4718527 h 5659733"/>
              <a:gd name="connsiteX19" fmla="*/ 4327529 w 6996815"/>
              <a:gd name="connsiteY19" fmla="*/ 5383545 h 5659733"/>
              <a:gd name="connsiteX20" fmla="*/ 4695664 w 6996815"/>
              <a:gd name="connsiteY20" fmla="*/ 5621052 h 5659733"/>
              <a:gd name="connsiteX21" fmla="*/ 3353753 w 6996815"/>
              <a:gd name="connsiteY21" fmla="*/ 5585426 h 5659733"/>
              <a:gd name="connsiteX22" fmla="*/ 2653108 w 6996815"/>
              <a:gd name="connsiteY22" fmla="*/ 4920408 h 5659733"/>
              <a:gd name="connsiteX23" fmla="*/ 1809960 w 6996815"/>
              <a:gd name="connsiteY23" fmla="*/ 5027286 h 5659733"/>
              <a:gd name="connsiteX24" fmla="*/ 1121192 w 6996815"/>
              <a:gd name="connsiteY24" fmla="*/ 4516647 h 5659733"/>
              <a:gd name="connsiteX25" fmla="*/ 1168693 w 6996815"/>
              <a:gd name="connsiteY25" fmla="*/ 3780377 h 5659733"/>
              <a:gd name="connsiteX26" fmla="*/ 337420 w 6996815"/>
              <a:gd name="connsiteY26" fmla="*/ 3649747 h 5659733"/>
              <a:gd name="connsiteX27" fmla="*/ 4910 w 6996815"/>
              <a:gd name="connsiteY27" fmla="*/ 2901603 h 5659733"/>
              <a:gd name="connsiteX28" fmla="*/ 527425 w 6996815"/>
              <a:gd name="connsiteY28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167362 w 6995484"/>
              <a:gd name="connsiteY25" fmla="*/ 3780377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3640 h 5659287"/>
              <a:gd name="connsiteX1" fmla="*/ 716099 w 6995484"/>
              <a:gd name="connsiteY1" fmla="*/ 1096107 h 5659287"/>
              <a:gd name="connsiteX2" fmla="*/ 1594873 w 6995484"/>
              <a:gd name="connsiteY2" fmla="*/ 561717 h 5659287"/>
              <a:gd name="connsiteX3" fmla="*/ 2348091 w 6995484"/>
              <a:gd name="connsiteY3" fmla="*/ 562756 h 5659287"/>
              <a:gd name="connsiteX4" fmla="*/ 2913034 w 6995484"/>
              <a:gd name="connsiteY4" fmla="*/ 229207 h 5659287"/>
              <a:gd name="connsiteX5" fmla="*/ 3886812 w 6995484"/>
              <a:gd name="connsiteY5" fmla="*/ 3578 h 5659287"/>
              <a:gd name="connsiteX6" fmla="*/ 4765586 w 6995484"/>
              <a:gd name="connsiteY6" fmla="*/ 407339 h 5659287"/>
              <a:gd name="connsiteX7" fmla="*/ 5038717 w 6995484"/>
              <a:gd name="connsiteY7" fmla="*/ 1012980 h 5659287"/>
              <a:gd name="connsiteX8" fmla="*/ 5014967 w 6995484"/>
              <a:gd name="connsiteY8" fmla="*/ 1167359 h 5659287"/>
              <a:gd name="connsiteX9" fmla="*/ 5763112 w 6995484"/>
              <a:gd name="connsiteY9" fmla="*/ 917978 h 5659287"/>
              <a:gd name="connsiteX10" fmla="*/ 6820016 w 6995484"/>
              <a:gd name="connsiteY10" fmla="*/ 1321738 h 5659287"/>
              <a:gd name="connsiteX11" fmla="*/ 6938769 w 6995484"/>
              <a:gd name="connsiteY11" fmla="*/ 2485519 h 5659287"/>
              <a:gd name="connsiteX12" fmla="*/ 6238125 w 6995484"/>
              <a:gd name="connsiteY12" fmla="*/ 3114912 h 5659287"/>
              <a:gd name="connsiteX13" fmla="*/ 6368754 w 6995484"/>
              <a:gd name="connsiteY13" fmla="*/ 3399920 h 5659287"/>
              <a:gd name="connsiteX14" fmla="*/ 6511258 w 6995484"/>
              <a:gd name="connsiteY14" fmla="*/ 4053063 h 5659287"/>
              <a:gd name="connsiteX15" fmla="*/ 6083745 w 6995484"/>
              <a:gd name="connsiteY15" fmla="*/ 4634953 h 5659287"/>
              <a:gd name="connsiteX16" fmla="*/ 5299975 w 6995484"/>
              <a:gd name="connsiteY16" fmla="*/ 4896211 h 5659287"/>
              <a:gd name="connsiteX17" fmla="*/ 4587455 w 6995484"/>
              <a:gd name="connsiteY17" fmla="*/ 4896211 h 5659287"/>
              <a:gd name="connsiteX18" fmla="*/ 3779933 w 6995484"/>
              <a:gd name="connsiteY18" fmla="*/ 4718081 h 5659287"/>
              <a:gd name="connsiteX19" fmla="*/ 4326198 w 6995484"/>
              <a:gd name="connsiteY19" fmla="*/ 5383099 h 5659287"/>
              <a:gd name="connsiteX20" fmla="*/ 4694333 w 6995484"/>
              <a:gd name="connsiteY20" fmla="*/ 5620606 h 5659287"/>
              <a:gd name="connsiteX21" fmla="*/ 3352422 w 6995484"/>
              <a:gd name="connsiteY21" fmla="*/ 5584980 h 5659287"/>
              <a:gd name="connsiteX22" fmla="*/ 2651777 w 6995484"/>
              <a:gd name="connsiteY22" fmla="*/ 4919962 h 5659287"/>
              <a:gd name="connsiteX23" fmla="*/ 1808629 w 6995484"/>
              <a:gd name="connsiteY23" fmla="*/ 5026840 h 5659287"/>
              <a:gd name="connsiteX24" fmla="*/ 1119861 w 6995484"/>
              <a:gd name="connsiteY24" fmla="*/ 4516201 h 5659287"/>
              <a:gd name="connsiteX25" fmla="*/ 1096110 w 6995484"/>
              <a:gd name="connsiteY25" fmla="*/ 3922435 h 5659287"/>
              <a:gd name="connsiteX26" fmla="*/ 1084235 w 6995484"/>
              <a:gd name="connsiteY26" fmla="*/ 3910561 h 5659287"/>
              <a:gd name="connsiteX27" fmla="*/ 336089 w 6995484"/>
              <a:gd name="connsiteY27" fmla="*/ 3649301 h 5659287"/>
              <a:gd name="connsiteX28" fmla="*/ 3579 w 6995484"/>
              <a:gd name="connsiteY28" fmla="*/ 2901157 h 5659287"/>
              <a:gd name="connsiteX29" fmla="*/ 526094 w 6995484"/>
              <a:gd name="connsiteY29" fmla="*/ 2248013 h 565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95484" h="5659287">
                <a:moveTo>
                  <a:pt x="514218" y="2283640"/>
                </a:moveTo>
                <a:cubicBezTo>
                  <a:pt x="440987" y="1783886"/>
                  <a:pt x="535990" y="1383094"/>
                  <a:pt x="716099" y="1096107"/>
                </a:cubicBezTo>
                <a:cubicBezTo>
                  <a:pt x="896208" y="809120"/>
                  <a:pt x="1322874" y="650609"/>
                  <a:pt x="1594873" y="561717"/>
                </a:cubicBezTo>
                <a:cubicBezTo>
                  <a:pt x="1866872" y="472825"/>
                  <a:pt x="2128398" y="618174"/>
                  <a:pt x="2348091" y="562756"/>
                </a:cubicBezTo>
                <a:cubicBezTo>
                  <a:pt x="2567784" y="507338"/>
                  <a:pt x="2656581" y="322403"/>
                  <a:pt x="2913034" y="229207"/>
                </a:cubicBezTo>
                <a:cubicBezTo>
                  <a:pt x="3169487" y="136011"/>
                  <a:pt x="3578053" y="-26111"/>
                  <a:pt x="3886812" y="3578"/>
                </a:cubicBezTo>
                <a:cubicBezTo>
                  <a:pt x="4195571" y="33267"/>
                  <a:pt x="4611207" y="245043"/>
                  <a:pt x="4765586" y="407339"/>
                </a:cubicBezTo>
                <a:cubicBezTo>
                  <a:pt x="4919965" y="569635"/>
                  <a:pt x="4997154" y="886310"/>
                  <a:pt x="5038717" y="1012980"/>
                </a:cubicBezTo>
                <a:cubicBezTo>
                  <a:pt x="5080281" y="1139650"/>
                  <a:pt x="4894235" y="1183193"/>
                  <a:pt x="5014967" y="1167359"/>
                </a:cubicBezTo>
                <a:cubicBezTo>
                  <a:pt x="5135699" y="1151525"/>
                  <a:pt x="5450396" y="904124"/>
                  <a:pt x="5763112" y="917978"/>
                </a:cubicBezTo>
                <a:cubicBezTo>
                  <a:pt x="6075828" y="931832"/>
                  <a:pt x="6624073" y="1060481"/>
                  <a:pt x="6820016" y="1321738"/>
                </a:cubicBezTo>
                <a:cubicBezTo>
                  <a:pt x="7015959" y="1582995"/>
                  <a:pt x="7035751" y="2186657"/>
                  <a:pt x="6938769" y="2485519"/>
                </a:cubicBezTo>
                <a:cubicBezTo>
                  <a:pt x="6841787" y="2784381"/>
                  <a:pt x="6333128" y="2962512"/>
                  <a:pt x="6238125" y="3114912"/>
                </a:cubicBezTo>
                <a:cubicBezTo>
                  <a:pt x="6143122" y="3267312"/>
                  <a:pt x="6323232" y="3243562"/>
                  <a:pt x="6368754" y="3399920"/>
                </a:cubicBezTo>
                <a:cubicBezTo>
                  <a:pt x="6414276" y="3556279"/>
                  <a:pt x="6558760" y="3847224"/>
                  <a:pt x="6511258" y="4053063"/>
                </a:cubicBezTo>
                <a:cubicBezTo>
                  <a:pt x="6463756" y="4258902"/>
                  <a:pt x="6285625" y="4494428"/>
                  <a:pt x="6083745" y="4634953"/>
                </a:cubicBezTo>
                <a:cubicBezTo>
                  <a:pt x="5881865" y="4775478"/>
                  <a:pt x="5549357" y="4852668"/>
                  <a:pt x="5299975" y="4896211"/>
                </a:cubicBezTo>
                <a:cubicBezTo>
                  <a:pt x="5050593" y="4939754"/>
                  <a:pt x="4840795" y="4925899"/>
                  <a:pt x="4587455" y="4896211"/>
                </a:cubicBezTo>
                <a:cubicBezTo>
                  <a:pt x="4334115" y="4866523"/>
                  <a:pt x="3823476" y="4636933"/>
                  <a:pt x="3779933" y="4718081"/>
                </a:cubicBezTo>
                <a:cubicBezTo>
                  <a:pt x="3736390" y="4799229"/>
                  <a:pt x="4173798" y="5232678"/>
                  <a:pt x="4326198" y="5383099"/>
                </a:cubicBezTo>
                <a:cubicBezTo>
                  <a:pt x="4478598" y="5533520"/>
                  <a:pt x="4856629" y="5586959"/>
                  <a:pt x="4694333" y="5620606"/>
                </a:cubicBezTo>
                <a:cubicBezTo>
                  <a:pt x="4532037" y="5654253"/>
                  <a:pt x="3692848" y="5701754"/>
                  <a:pt x="3352422" y="5584980"/>
                </a:cubicBezTo>
                <a:cubicBezTo>
                  <a:pt x="3011996" y="5468206"/>
                  <a:pt x="2909076" y="5012985"/>
                  <a:pt x="2651777" y="4919962"/>
                </a:cubicBezTo>
                <a:cubicBezTo>
                  <a:pt x="2394478" y="4826939"/>
                  <a:pt x="2063948" y="5094133"/>
                  <a:pt x="1808629" y="5026840"/>
                </a:cubicBezTo>
                <a:cubicBezTo>
                  <a:pt x="1553310" y="4959547"/>
                  <a:pt x="1238614" y="4700269"/>
                  <a:pt x="1119861" y="4516201"/>
                </a:cubicBezTo>
                <a:cubicBezTo>
                  <a:pt x="1001108" y="4332134"/>
                  <a:pt x="1102048" y="4023375"/>
                  <a:pt x="1096110" y="3922435"/>
                </a:cubicBezTo>
                <a:cubicBezTo>
                  <a:pt x="1090172" y="3821495"/>
                  <a:pt x="1222780" y="3932333"/>
                  <a:pt x="1084235" y="3910561"/>
                </a:cubicBezTo>
                <a:cubicBezTo>
                  <a:pt x="945690" y="3888789"/>
                  <a:pt x="516198" y="3817535"/>
                  <a:pt x="336089" y="3649301"/>
                </a:cubicBezTo>
                <a:cubicBezTo>
                  <a:pt x="155980" y="3481067"/>
                  <a:pt x="-28088" y="3134705"/>
                  <a:pt x="3579" y="2901157"/>
                </a:cubicBezTo>
                <a:cubicBezTo>
                  <a:pt x="35246" y="2667609"/>
                  <a:pt x="136187" y="2362808"/>
                  <a:pt x="526094" y="2248013"/>
                </a:cubicBezTo>
              </a:path>
            </a:pathLst>
          </a:cu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bg1">
                    <a:lumMod val="95000"/>
                  </a:schemeClr>
                </a:solidFill>
              </a:ln>
              <a:latin typeface="Lato" pitchFamily="34" charset="0"/>
            </a:endParaRPr>
          </a:p>
        </p:txBody>
      </p:sp>
      <p:sp>
        <p:nvSpPr>
          <p:cNvPr id="1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154024" y="2709714"/>
            <a:ext cx="229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18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1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1085021" y="3240020"/>
            <a:ext cx="243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:\Z 其他\新建文件夹01\0000\7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4439022" y="2050930"/>
            <a:ext cx="3603894" cy="3111900"/>
          </a:xfrm>
          <a:custGeom>
            <a:avLst/>
            <a:gdLst>
              <a:gd name="connsiteX0" fmla="*/ 833058 w 7054484"/>
              <a:gd name="connsiteY0" fmla="*/ 2329598 h 5683450"/>
              <a:gd name="connsiteX1" fmla="*/ 833058 w 7054484"/>
              <a:gd name="connsiteY1" fmla="*/ 1011437 h 5683450"/>
              <a:gd name="connsiteX2" fmla="*/ 1711832 w 7054484"/>
              <a:gd name="connsiteY2" fmla="*/ 417671 h 5683450"/>
              <a:gd name="connsiteX3" fmla="*/ 2756861 w 7054484"/>
              <a:gd name="connsiteY3" fmla="*/ 655177 h 5683450"/>
              <a:gd name="connsiteX4" fmla="*/ 3410004 w 7054484"/>
              <a:gd name="connsiteY4" fmla="*/ 168289 h 5683450"/>
              <a:gd name="connsiteX5" fmla="*/ 4645038 w 7054484"/>
              <a:gd name="connsiteY5" fmla="*/ 49536 h 5683450"/>
              <a:gd name="connsiteX6" fmla="*/ 5155676 w 7054484"/>
              <a:gd name="connsiteY6" fmla="*/ 928310 h 5683450"/>
              <a:gd name="connsiteX7" fmla="*/ 5131926 w 7054484"/>
              <a:gd name="connsiteY7" fmla="*/ 1082689 h 5683450"/>
              <a:gd name="connsiteX8" fmla="*/ 5903822 w 7054484"/>
              <a:gd name="connsiteY8" fmla="*/ 940185 h 5683450"/>
              <a:gd name="connsiteX9" fmla="*/ 6936975 w 7054484"/>
              <a:gd name="connsiteY9" fmla="*/ 1237068 h 5683450"/>
              <a:gd name="connsiteX10" fmla="*/ 6948850 w 7054484"/>
              <a:gd name="connsiteY10" fmla="*/ 2412725 h 5683450"/>
              <a:gd name="connsiteX11" fmla="*/ 6200705 w 7054484"/>
              <a:gd name="connsiteY11" fmla="*/ 2982741 h 5683450"/>
              <a:gd name="connsiteX12" fmla="*/ 6212580 w 7054484"/>
              <a:gd name="connsiteY12" fmla="*/ 3220247 h 5683450"/>
              <a:gd name="connsiteX13" fmla="*/ 6331334 w 7054484"/>
              <a:gd name="connsiteY13" fmla="*/ 3612133 h 5683450"/>
              <a:gd name="connsiteX14" fmla="*/ 6212580 w 7054484"/>
              <a:gd name="connsiteY14" fmla="*/ 4419655 h 5683450"/>
              <a:gd name="connsiteX15" fmla="*/ 5416934 w 7054484"/>
              <a:gd name="connsiteY15" fmla="*/ 4811541 h 5683450"/>
              <a:gd name="connsiteX16" fmla="*/ 4692539 w 7054484"/>
              <a:gd name="connsiteY16" fmla="*/ 4633411 h 5683450"/>
              <a:gd name="connsiteX17" fmla="*/ 3896892 w 7054484"/>
              <a:gd name="connsiteY17" fmla="*/ 4633411 h 5683450"/>
              <a:gd name="connsiteX18" fmla="*/ 4443157 w 7054484"/>
              <a:gd name="connsiteY18" fmla="*/ 5298429 h 5683450"/>
              <a:gd name="connsiteX19" fmla="*/ 4811292 w 7054484"/>
              <a:gd name="connsiteY19" fmla="*/ 5535936 h 5683450"/>
              <a:gd name="connsiteX20" fmla="*/ 3623760 w 7054484"/>
              <a:gd name="connsiteY20" fmla="*/ 5642814 h 5683450"/>
              <a:gd name="connsiteX21" fmla="*/ 2768736 w 7054484"/>
              <a:gd name="connsiteY21" fmla="*/ 4835292 h 5683450"/>
              <a:gd name="connsiteX22" fmla="*/ 1973089 w 7054484"/>
              <a:gd name="connsiteY22" fmla="*/ 4799666 h 5683450"/>
              <a:gd name="connsiteX23" fmla="*/ 1426825 w 7054484"/>
              <a:gd name="connsiteY23" fmla="*/ 4550284 h 5683450"/>
              <a:gd name="connsiteX24" fmla="*/ 1391199 w 7054484"/>
              <a:gd name="connsiteY24" fmla="*/ 3790263 h 5683450"/>
              <a:gd name="connsiteX25" fmla="*/ 417422 w 7054484"/>
              <a:gd name="connsiteY25" fmla="*/ 3695260 h 5683450"/>
              <a:gd name="connsiteX26" fmla="*/ 13661 w 7054484"/>
              <a:gd name="connsiteY26" fmla="*/ 2757110 h 5683450"/>
              <a:gd name="connsiteX27" fmla="*/ 868684 w 7054484"/>
              <a:gd name="connsiteY27" fmla="*/ 2293972 h 5683450"/>
              <a:gd name="connsiteX0" fmla="*/ 834201 w 7055627"/>
              <a:gd name="connsiteY0" fmla="*/ 2329598 h 5683450"/>
              <a:gd name="connsiteX1" fmla="*/ 834201 w 7055627"/>
              <a:gd name="connsiteY1" fmla="*/ 1011437 h 5683450"/>
              <a:gd name="connsiteX2" fmla="*/ 1712975 w 7055627"/>
              <a:gd name="connsiteY2" fmla="*/ 417671 h 5683450"/>
              <a:gd name="connsiteX3" fmla="*/ 2758004 w 7055627"/>
              <a:gd name="connsiteY3" fmla="*/ 655177 h 5683450"/>
              <a:gd name="connsiteX4" fmla="*/ 3411147 w 7055627"/>
              <a:gd name="connsiteY4" fmla="*/ 168289 h 5683450"/>
              <a:gd name="connsiteX5" fmla="*/ 4646181 w 7055627"/>
              <a:gd name="connsiteY5" fmla="*/ 49536 h 5683450"/>
              <a:gd name="connsiteX6" fmla="*/ 5156819 w 7055627"/>
              <a:gd name="connsiteY6" fmla="*/ 928310 h 5683450"/>
              <a:gd name="connsiteX7" fmla="*/ 5133069 w 7055627"/>
              <a:gd name="connsiteY7" fmla="*/ 1082689 h 5683450"/>
              <a:gd name="connsiteX8" fmla="*/ 5904965 w 7055627"/>
              <a:gd name="connsiteY8" fmla="*/ 940185 h 5683450"/>
              <a:gd name="connsiteX9" fmla="*/ 6938118 w 7055627"/>
              <a:gd name="connsiteY9" fmla="*/ 1237068 h 5683450"/>
              <a:gd name="connsiteX10" fmla="*/ 6949993 w 7055627"/>
              <a:gd name="connsiteY10" fmla="*/ 2412725 h 5683450"/>
              <a:gd name="connsiteX11" fmla="*/ 6201848 w 7055627"/>
              <a:gd name="connsiteY11" fmla="*/ 2982741 h 5683450"/>
              <a:gd name="connsiteX12" fmla="*/ 6213723 w 7055627"/>
              <a:gd name="connsiteY12" fmla="*/ 3220247 h 5683450"/>
              <a:gd name="connsiteX13" fmla="*/ 6332477 w 7055627"/>
              <a:gd name="connsiteY13" fmla="*/ 3612133 h 5683450"/>
              <a:gd name="connsiteX14" fmla="*/ 6213723 w 7055627"/>
              <a:gd name="connsiteY14" fmla="*/ 4419655 h 5683450"/>
              <a:gd name="connsiteX15" fmla="*/ 5418077 w 7055627"/>
              <a:gd name="connsiteY15" fmla="*/ 4811541 h 5683450"/>
              <a:gd name="connsiteX16" fmla="*/ 4693682 w 7055627"/>
              <a:gd name="connsiteY16" fmla="*/ 4633411 h 5683450"/>
              <a:gd name="connsiteX17" fmla="*/ 3898035 w 7055627"/>
              <a:gd name="connsiteY17" fmla="*/ 4633411 h 5683450"/>
              <a:gd name="connsiteX18" fmla="*/ 4444300 w 7055627"/>
              <a:gd name="connsiteY18" fmla="*/ 5298429 h 5683450"/>
              <a:gd name="connsiteX19" fmla="*/ 4812435 w 7055627"/>
              <a:gd name="connsiteY19" fmla="*/ 5535936 h 5683450"/>
              <a:gd name="connsiteX20" fmla="*/ 3624903 w 7055627"/>
              <a:gd name="connsiteY20" fmla="*/ 5642814 h 5683450"/>
              <a:gd name="connsiteX21" fmla="*/ 2769879 w 7055627"/>
              <a:gd name="connsiteY21" fmla="*/ 4835292 h 5683450"/>
              <a:gd name="connsiteX22" fmla="*/ 1974232 w 7055627"/>
              <a:gd name="connsiteY22" fmla="*/ 4799666 h 5683450"/>
              <a:gd name="connsiteX23" fmla="*/ 1427968 w 7055627"/>
              <a:gd name="connsiteY23" fmla="*/ 4550284 h 5683450"/>
              <a:gd name="connsiteX24" fmla="*/ 1392342 w 7055627"/>
              <a:gd name="connsiteY24" fmla="*/ 3790263 h 5683450"/>
              <a:gd name="connsiteX25" fmla="*/ 418565 w 7055627"/>
              <a:gd name="connsiteY25" fmla="*/ 3695260 h 5683450"/>
              <a:gd name="connsiteX26" fmla="*/ 14804 w 7055627"/>
              <a:gd name="connsiteY26" fmla="*/ 2757110 h 5683450"/>
              <a:gd name="connsiteX27" fmla="*/ 893578 w 7055627"/>
              <a:gd name="connsiteY27" fmla="*/ 2305847 h 5683450"/>
              <a:gd name="connsiteX0" fmla="*/ 823755 w 7045181"/>
              <a:gd name="connsiteY0" fmla="*/ 2329598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77047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400701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091942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224486 h 5708966"/>
              <a:gd name="connsiteX1" fmla="*/ 823755 w 7045181"/>
              <a:gd name="connsiteY1" fmla="*/ 1036953 h 5708966"/>
              <a:gd name="connsiteX2" fmla="*/ 1702529 w 7045181"/>
              <a:gd name="connsiteY2" fmla="*/ 502563 h 5708966"/>
              <a:gd name="connsiteX3" fmla="*/ 2616929 w 7045181"/>
              <a:gd name="connsiteY3" fmla="*/ 633191 h 5708966"/>
              <a:gd name="connsiteX4" fmla="*/ 3020690 w 7045181"/>
              <a:gd name="connsiteY4" fmla="*/ 110677 h 5708966"/>
              <a:gd name="connsiteX5" fmla="*/ 4635735 w 7045181"/>
              <a:gd name="connsiteY5" fmla="*/ 75052 h 5708966"/>
              <a:gd name="connsiteX6" fmla="*/ 5146373 w 7045181"/>
              <a:gd name="connsiteY6" fmla="*/ 953826 h 5708966"/>
              <a:gd name="connsiteX7" fmla="*/ 5122623 w 7045181"/>
              <a:gd name="connsiteY7" fmla="*/ 1108205 h 5708966"/>
              <a:gd name="connsiteX8" fmla="*/ 5894519 w 7045181"/>
              <a:gd name="connsiteY8" fmla="*/ 965701 h 5708966"/>
              <a:gd name="connsiteX9" fmla="*/ 6927672 w 7045181"/>
              <a:gd name="connsiteY9" fmla="*/ 1262584 h 5708966"/>
              <a:gd name="connsiteX10" fmla="*/ 6939547 w 7045181"/>
              <a:gd name="connsiteY10" fmla="*/ 2438241 h 5708966"/>
              <a:gd name="connsiteX11" fmla="*/ 6191402 w 7045181"/>
              <a:gd name="connsiteY11" fmla="*/ 3008257 h 5708966"/>
              <a:gd name="connsiteX12" fmla="*/ 6203277 w 7045181"/>
              <a:gd name="connsiteY12" fmla="*/ 3245763 h 5708966"/>
              <a:gd name="connsiteX13" fmla="*/ 6322031 w 7045181"/>
              <a:gd name="connsiteY13" fmla="*/ 3637649 h 5708966"/>
              <a:gd name="connsiteX14" fmla="*/ 6203277 w 7045181"/>
              <a:gd name="connsiteY14" fmla="*/ 4445171 h 5708966"/>
              <a:gd name="connsiteX15" fmla="*/ 5407631 w 7045181"/>
              <a:gd name="connsiteY15" fmla="*/ 4837057 h 5708966"/>
              <a:gd name="connsiteX16" fmla="*/ 4683236 w 7045181"/>
              <a:gd name="connsiteY16" fmla="*/ 4658927 h 5708966"/>
              <a:gd name="connsiteX17" fmla="*/ 3887589 w 7045181"/>
              <a:gd name="connsiteY17" fmla="*/ 4658927 h 5708966"/>
              <a:gd name="connsiteX18" fmla="*/ 4433854 w 7045181"/>
              <a:gd name="connsiteY18" fmla="*/ 5323945 h 5708966"/>
              <a:gd name="connsiteX19" fmla="*/ 4801989 w 7045181"/>
              <a:gd name="connsiteY19" fmla="*/ 5561452 h 5708966"/>
              <a:gd name="connsiteX20" fmla="*/ 3614457 w 7045181"/>
              <a:gd name="connsiteY20" fmla="*/ 5668330 h 5708966"/>
              <a:gd name="connsiteX21" fmla="*/ 2759433 w 7045181"/>
              <a:gd name="connsiteY21" fmla="*/ 4860808 h 5708966"/>
              <a:gd name="connsiteX22" fmla="*/ 1963786 w 7045181"/>
              <a:gd name="connsiteY22" fmla="*/ 4825182 h 5708966"/>
              <a:gd name="connsiteX23" fmla="*/ 1417522 w 7045181"/>
              <a:gd name="connsiteY23" fmla="*/ 4575800 h 5708966"/>
              <a:gd name="connsiteX24" fmla="*/ 1381896 w 7045181"/>
              <a:gd name="connsiteY24" fmla="*/ 3815779 h 5708966"/>
              <a:gd name="connsiteX25" fmla="*/ 408119 w 7045181"/>
              <a:gd name="connsiteY25" fmla="*/ 3720776 h 5708966"/>
              <a:gd name="connsiteX26" fmla="*/ 4358 w 7045181"/>
              <a:gd name="connsiteY26" fmla="*/ 2782626 h 5708966"/>
              <a:gd name="connsiteX27" fmla="*/ 633750 w 7045181"/>
              <a:gd name="connsiteY27" fmla="*/ 2188859 h 5708966"/>
              <a:gd name="connsiteX0" fmla="*/ 621874 w 7045181"/>
              <a:gd name="connsiteY0" fmla="*/ 2272780 h 5757260"/>
              <a:gd name="connsiteX1" fmla="*/ 823755 w 7045181"/>
              <a:gd name="connsiteY1" fmla="*/ 1085247 h 5757260"/>
              <a:gd name="connsiteX2" fmla="*/ 1702529 w 7045181"/>
              <a:gd name="connsiteY2" fmla="*/ 550857 h 5757260"/>
              <a:gd name="connsiteX3" fmla="*/ 2616929 w 7045181"/>
              <a:gd name="connsiteY3" fmla="*/ 681485 h 5757260"/>
              <a:gd name="connsiteX4" fmla="*/ 3020690 w 7045181"/>
              <a:gd name="connsiteY4" fmla="*/ 158971 h 5757260"/>
              <a:gd name="connsiteX5" fmla="*/ 4635735 w 7045181"/>
              <a:gd name="connsiteY5" fmla="*/ 123346 h 5757260"/>
              <a:gd name="connsiteX6" fmla="*/ 5146373 w 7045181"/>
              <a:gd name="connsiteY6" fmla="*/ 1002120 h 5757260"/>
              <a:gd name="connsiteX7" fmla="*/ 5122623 w 7045181"/>
              <a:gd name="connsiteY7" fmla="*/ 1156499 h 5757260"/>
              <a:gd name="connsiteX8" fmla="*/ 5894519 w 7045181"/>
              <a:gd name="connsiteY8" fmla="*/ 1013995 h 5757260"/>
              <a:gd name="connsiteX9" fmla="*/ 6927672 w 7045181"/>
              <a:gd name="connsiteY9" fmla="*/ 1310878 h 5757260"/>
              <a:gd name="connsiteX10" fmla="*/ 6939547 w 7045181"/>
              <a:gd name="connsiteY10" fmla="*/ 2486535 h 5757260"/>
              <a:gd name="connsiteX11" fmla="*/ 6191402 w 7045181"/>
              <a:gd name="connsiteY11" fmla="*/ 3056551 h 5757260"/>
              <a:gd name="connsiteX12" fmla="*/ 6203277 w 7045181"/>
              <a:gd name="connsiteY12" fmla="*/ 3294057 h 5757260"/>
              <a:gd name="connsiteX13" fmla="*/ 6322031 w 7045181"/>
              <a:gd name="connsiteY13" fmla="*/ 3685943 h 5757260"/>
              <a:gd name="connsiteX14" fmla="*/ 6203277 w 7045181"/>
              <a:gd name="connsiteY14" fmla="*/ 4493465 h 5757260"/>
              <a:gd name="connsiteX15" fmla="*/ 5407631 w 7045181"/>
              <a:gd name="connsiteY15" fmla="*/ 4885351 h 5757260"/>
              <a:gd name="connsiteX16" fmla="*/ 4683236 w 7045181"/>
              <a:gd name="connsiteY16" fmla="*/ 4707221 h 5757260"/>
              <a:gd name="connsiteX17" fmla="*/ 3887589 w 7045181"/>
              <a:gd name="connsiteY17" fmla="*/ 4707221 h 5757260"/>
              <a:gd name="connsiteX18" fmla="*/ 4433854 w 7045181"/>
              <a:gd name="connsiteY18" fmla="*/ 5372239 h 5757260"/>
              <a:gd name="connsiteX19" fmla="*/ 4801989 w 7045181"/>
              <a:gd name="connsiteY19" fmla="*/ 5609746 h 5757260"/>
              <a:gd name="connsiteX20" fmla="*/ 3614457 w 7045181"/>
              <a:gd name="connsiteY20" fmla="*/ 5716624 h 5757260"/>
              <a:gd name="connsiteX21" fmla="*/ 2759433 w 7045181"/>
              <a:gd name="connsiteY21" fmla="*/ 4909102 h 5757260"/>
              <a:gd name="connsiteX22" fmla="*/ 1963786 w 7045181"/>
              <a:gd name="connsiteY22" fmla="*/ 4873476 h 5757260"/>
              <a:gd name="connsiteX23" fmla="*/ 1417522 w 7045181"/>
              <a:gd name="connsiteY23" fmla="*/ 4624094 h 5757260"/>
              <a:gd name="connsiteX24" fmla="*/ 1381896 w 7045181"/>
              <a:gd name="connsiteY24" fmla="*/ 3864073 h 5757260"/>
              <a:gd name="connsiteX25" fmla="*/ 408119 w 7045181"/>
              <a:gd name="connsiteY25" fmla="*/ 3769070 h 5757260"/>
              <a:gd name="connsiteX26" fmla="*/ 4358 w 7045181"/>
              <a:gd name="connsiteY26" fmla="*/ 2830920 h 5757260"/>
              <a:gd name="connsiteX27" fmla="*/ 633750 w 7045181"/>
              <a:gd name="connsiteY27" fmla="*/ 2237153 h 5757260"/>
              <a:gd name="connsiteX0" fmla="*/ 621874 w 7045181"/>
              <a:gd name="connsiteY0" fmla="*/ 2241122 h 5725602"/>
              <a:gd name="connsiteX1" fmla="*/ 823755 w 7045181"/>
              <a:gd name="connsiteY1" fmla="*/ 1053589 h 5725602"/>
              <a:gd name="connsiteX2" fmla="*/ 1702529 w 7045181"/>
              <a:gd name="connsiteY2" fmla="*/ 519199 h 5725602"/>
              <a:gd name="connsiteX3" fmla="*/ 2616929 w 7045181"/>
              <a:gd name="connsiteY3" fmla="*/ 649827 h 5725602"/>
              <a:gd name="connsiteX4" fmla="*/ 3020690 w 7045181"/>
              <a:gd name="connsiteY4" fmla="*/ 186689 h 5725602"/>
              <a:gd name="connsiteX5" fmla="*/ 4635735 w 7045181"/>
              <a:gd name="connsiteY5" fmla="*/ 91688 h 5725602"/>
              <a:gd name="connsiteX6" fmla="*/ 5146373 w 7045181"/>
              <a:gd name="connsiteY6" fmla="*/ 970462 h 5725602"/>
              <a:gd name="connsiteX7" fmla="*/ 5122623 w 7045181"/>
              <a:gd name="connsiteY7" fmla="*/ 1124841 h 5725602"/>
              <a:gd name="connsiteX8" fmla="*/ 5894519 w 7045181"/>
              <a:gd name="connsiteY8" fmla="*/ 982337 h 5725602"/>
              <a:gd name="connsiteX9" fmla="*/ 6927672 w 7045181"/>
              <a:gd name="connsiteY9" fmla="*/ 1279220 h 5725602"/>
              <a:gd name="connsiteX10" fmla="*/ 6939547 w 7045181"/>
              <a:gd name="connsiteY10" fmla="*/ 2454877 h 5725602"/>
              <a:gd name="connsiteX11" fmla="*/ 6191402 w 7045181"/>
              <a:gd name="connsiteY11" fmla="*/ 3024893 h 5725602"/>
              <a:gd name="connsiteX12" fmla="*/ 6203277 w 7045181"/>
              <a:gd name="connsiteY12" fmla="*/ 3262399 h 5725602"/>
              <a:gd name="connsiteX13" fmla="*/ 6322031 w 7045181"/>
              <a:gd name="connsiteY13" fmla="*/ 3654285 h 5725602"/>
              <a:gd name="connsiteX14" fmla="*/ 6203277 w 7045181"/>
              <a:gd name="connsiteY14" fmla="*/ 4461807 h 5725602"/>
              <a:gd name="connsiteX15" fmla="*/ 5407631 w 7045181"/>
              <a:gd name="connsiteY15" fmla="*/ 4853693 h 5725602"/>
              <a:gd name="connsiteX16" fmla="*/ 4683236 w 7045181"/>
              <a:gd name="connsiteY16" fmla="*/ 4675563 h 5725602"/>
              <a:gd name="connsiteX17" fmla="*/ 3887589 w 7045181"/>
              <a:gd name="connsiteY17" fmla="*/ 4675563 h 5725602"/>
              <a:gd name="connsiteX18" fmla="*/ 4433854 w 7045181"/>
              <a:gd name="connsiteY18" fmla="*/ 5340581 h 5725602"/>
              <a:gd name="connsiteX19" fmla="*/ 4801989 w 7045181"/>
              <a:gd name="connsiteY19" fmla="*/ 5578088 h 5725602"/>
              <a:gd name="connsiteX20" fmla="*/ 3614457 w 7045181"/>
              <a:gd name="connsiteY20" fmla="*/ 5684966 h 5725602"/>
              <a:gd name="connsiteX21" fmla="*/ 2759433 w 7045181"/>
              <a:gd name="connsiteY21" fmla="*/ 4877444 h 5725602"/>
              <a:gd name="connsiteX22" fmla="*/ 1963786 w 7045181"/>
              <a:gd name="connsiteY22" fmla="*/ 4841818 h 5725602"/>
              <a:gd name="connsiteX23" fmla="*/ 1417522 w 7045181"/>
              <a:gd name="connsiteY23" fmla="*/ 4592436 h 5725602"/>
              <a:gd name="connsiteX24" fmla="*/ 1381896 w 7045181"/>
              <a:gd name="connsiteY24" fmla="*/ 3832415 h 5725602"/>
              <a:gd name="connsiteX25" fmla="*/ 408119 w 7045181"/>
              <a:gd name="connsiteY25" fmla="*/ 3737412 h 5725602"/>
              <a:gd name="connsiteX26" fmla="*/ 4358 w 7045181"/>
              <a:gd name="connsiteY26" fmla="*/ 2799262 h 5725602"/>
              <a:gd name="connsiteX27" fmla="*/ 633750 w 7045181"/>
              <a:gd name="connsiteY27" fmla="*/ 2205495 h 5725602"/>
              <a:gd name="connsiteX0" fmla="*/ 621874 w 7045181"/>
              <a:gd name="connsiteY0" fmla="*/ 2261654 h 5746134"/>
              <a:gd name="connsiteX1" fmla="*/ 823755 w 7045181"/>
              <a:gd name="connsiteY1" fmla="*/ 1074121 h 5746134"/>
              <a:gd name="connsiteX2" fmla="*/ 1702529 w 7045181"/>
              <a:gd name="connsiteY2" fmla="*/ 539731 h 5746134"/>
              <a:gd name="connsiteX3" fmla="*/ 2616929 w 7045181"/>
              <a:gd name="connsiteY3" fmla="*/ 670359 h 5746134"/>
              <a:gd name="connsiteX4" fmla="*/ 3020690 w 7045181"/>
              <a:gd name="connsiteY4" fmla="*/ 207221 h 5746134"/>
              <a:gd name="connsiteX5" fmla="*/ 4635735 w 7045181"/>
              <a:gd name="connsiteY5" fmla="*/ 112220 h 5746134"/>
              <a:gd name="connsiteX6" fmla="*/ 5146373 w 7045181"/>
              <a:gd name="connsiteY6" fmla="*/ 990994 h 5746134"/>
              <a:gd name="connsiteX7" fmla="*/ 5122623 w 7045181"/>
              <a:gd name="connsiteY7" fmla="*/ 1145373 h 5746134"/>
              <a:gd name="connsiteX8" fmla="*/ 5894519 w 7045181"/>
              <a:gd name="connsiteY8" fmla="*/ 1002869 h 5746134"/>
              <a:gd name="connsiteX9" fmla="*/ 6927672 w 7045181"/>
              <a:gd name="connsiteY9" fmla="*/ 1299752 h 5746134"/>
              <a:gd name="connsiteX10" fmla="*/ 6939547 w 7045181"/>
              <a:gd name="connsiteY10" fmla="*/ 2475409 h 5746134"/>
              <a:gd name="connsiteX11" fmla="*/ 6191402 w 7045181"/>
              <a:gd name="connsiteY11" fmla="*/ 3045425 h 5746134"/>
              <a:gd name="connsiteX12" fmla="*/ 6203277 w 7045181"/>
              <a:gd name="connsiteY12" fmla="*/ 3282931 h 5746134"/>
              <a:gd name="connsiteX13" fmla="*/ 6322031 w 7045181"/>
              <a:gd name="connsiteY13" fmla="*/ 3674817 h 5746134"/>
              <a:gd name="connsiteX14" fmla="*/ 6203277 w 7045181"/>
              <a:gd name="connsiteY14" fmla="*/ 4482339 h 5746134"/>
              <a:gd name="connsiteX15" fmla="*/ 5407631 w 7045181"/>
              <a:gd name="connsiteY15" fmla="*/ 4874225 h 5746134"/>
              <a:gd name="connsiteX16" fmla="*/ 4683236 w 7045181"/>
              <a:gd name="connsiteY16" fmla="*/ 4696095 h 5746134"/>
              <a:gd name="connsiteX17" fmla="*/ 3887589 w 7045181"/>
              <a:gd name="connsiteY17" fmla="*/ 4696095 h 5746134"/>
              <a:gd name="connsiteX18" fmla="*/ 4433854 w 7045181"/>
              <a:gd name="connsiteY18" fmla="*/ 5361113 h 5746134"/>
              <a:gd name="connsiteX19" fmla="*/ 4801989 w 7045181"/>
              <a:gd name="connsiteY19" fmla="*/ 5598620 h 5746134"/>
              <a:gd name="connsiteX20" fmla="*/ 3614457 w 7045181"/>
              <a:gd name="connsiteY20" fmla="*/ 5705498 h 5746134"/>
              <a:gd name="connsiteX21" fmla="*/ 2759433 w 7045181"/>
              <a:gd name="connsiteY21" fmla="*/ 4897976 h 5746134"/>
              <a:gd name="connsiteX22" fmla="*/ 1963786 w 7045181"/>
              <a:gd name="connsiteY22" fmla="*/ 4862350 h 5746134"/>
              <a:gd name="connsiteX23" fmla="*/ 1417522 w 7045181"/>
              <a:gd name="connsiteY23" fmla="*/ 4612968 h 5746134"/>
              <a:gd name="connsiteX24" fmla="*/ 1381896 w 7045181"/>
              <a:gd name="connsiteY24" fmla="*/ 3852947 h 5746134"/>
              <a:gd name="connsiteX25" fmla="*/ 408119 w 7045181"/>
              <a:gd name="connsiteY25" fmla="*/ 3757944 h 5746134"/>
              <a:gd name="connsiteX26" fmla="*/ 4358 w 7045181"/>
              <a:gd name="connsiteY26" fmla="*/ 2819794 h 5746134"/>
              <a:gd name="connsiteX27" fmla="*/ 633750 w 7045181"/>
              <a:gd name="connsiteY27" fmla="*/ 2226027 h 5746134"/>
              <a:gd name="connsiteX0" fmla="*/ 621874 w 7045181"/>
              <a:gd name="connsiteY0" fmla="*/ 2243998 h 5728478"/>
              <a:gd name="connsiteX1" fmla="*/ 823755 w 7045181"/>
              <a:gd name="connsiteY1" fmla="*/ 1056465 h 5728478"/>
              <a:gd name="connsiteX2" fmla="*/ 1702529 w 7045181"/>
              <a:gd name="connsiteY2" fmla="*/ 522075 h 5728478"/>
              <a:gd name="connsiteX3" fmla="*/ 2616929 w 7045181"/>
              <a:gd name="connsiteY3" fmla="*/ 652703 h 5728478"/>
              <a:gd name="connsiteX4" fmla="*/ 3020690 w 7045181"/>
              <a:gd name="connsiteY4" fmla="*/ 189565 h 5728478"/>
              <a:gd name="connsiteX5" fmla="*/ 4326977 w 7045181"/>
              <a:gd name="connsiteY5" fmla="*/ 47063 h 5728478"/>
              <a:gd name="connsiteX6" fmla="*/ 5146373 w 7045181"/>
              <a:gd name="connsiteY6" fmla="*/ 973338 h 5728478"/>
              <a:gd name="connsiteX7" fmla="*/ 5122623 w 7045181"/>
              <a:gd name="connsiteY7" fmla="*/ 1127717 h 5728478"/>
              <a:gd name="connsiteX8" fmla="*/ 5894519 w 7045181"/>
              <a:gd name="connsiteY8" fmla="*/ 985213 h 5728478"/>
              <a:gd name="connsiteX9" fmla="*/ 6927672 w 7045181"/>
              <a:gd name="connsiteY9" fmla="*/ 1282096 h 5728478"/>
              <a:gd name="connsiteX10" fmla="*/ 6939547 w 7045181"/>
              <a:gd name="connsiteY10" fmla="*/ 2457753 h 5728478"/>
              <a:gd name="connsiteX11" fmla="*/ 6191402 w 7045181"/>
              <a:gd name="connsiteY11" fmla="*/ 3027769 h 5728478"/>
              <a:gd name="connsiteX12" fmla="*/ 6203277 w 7045181"/>
              <a:gd name="connsiteY12" fmla="*/ 3265275 h 5728478"/>
              <a:gd name="connsiteX13" fmla="*/ 6322031 w 7045181"/>
              <a:gd name="connsiteY13" fmla="*/ 3657161 h 5728478"/>
              <a:gd name="connsiteX14" fmla="*/ 6203277 w 7045181"/>
              <a:gd name="connsiteY14" fmla="*/ 4464683 h 5728478"/>
              <a:gd name="connsiteX15" fmla="*/ 5407631 w 7045181"/>
              <a:gd name="connsiteY15" fmla="*/ 4856569 h 5728478"/>
              <a:gd name="connsiteX16" fmla="*/ 4683236 w 7045181"/>
              <a:gd name="connsiteY16" fmla="*/ 4678439 h 5728478"/>
              <a:gd name="connsiteX17" fmla="*/ 3887589 w 7045181"/>
              <a:gd name="connsiteY17" fmla="*/ 4678439 h 5728478"/>
              <a:gd name="connsiteX18" fmla="*/ 4433854 w 7045181"/>
              <a:gd name="connsiteY18" fmla="*/ 5343457 h 5728478"/>
              <a:gd name="connsiteX19" fmla="*/ 4801989 w 7045181"/>
              <a:gd name="connsiteY19" fmla="*/ 5580964 h 5728478"/>
              <a:gd name="connsiteX20" fmla="*/ 3614457 w 7045181"/>
              <a:gd name="connsiteY20" fmla="*/ 5687842 h 5728478"/>
              <a:gd name="connsiteX21" fmla="*/ 2759433 w 7045181"/>
              <a:gd name="connsiteY21" fmla="*/ 4880320 h 5728478"/>
              <a:gd name="connsiteX22" fmla="*/ 1963786 w 7045181"/>
              <a:gd name="connsiteY22" fmla="*/ 4844694 h 5728478"/>
              <a:gd name="connsiteX23" fmla="*/ 1417522 w 7045181"/>
              <a:gd name="connsiteY23" fmla="*/ 4595312 h 5728478"/>
              <a:gd name="connsiteX24" fmla="*/ 1381896 w 7045181"/>
              <a:gd name="connsiteY24" fmla="*/ 3835291 h 5728478"/>
              <a:gd name="connsiteX25" fmla="*/ 408119 w 7045181"/>
              <a:gd name="connsiteY25" fmla="*/ 3740288 h 5728478"/>
              <a:gd name="connsiteX26" fmla="*/ 4358 w 7045181"/>
              <a:gd name="connsiteY26" fmla="*/ 2802138 h 5728478"/>
              <a:gd name="connsiteX27" fmla="*/ 633750 w 7045181"/>
              <a:gd name="connsiteY27" fmla="*/ 2208371 h 5728478"/>
              <a:gd name="connsiteX0" fmla="*/ 621874 w 7045181"/>
              <a:gd name="connsiteY0" fmla="*/ 2285683 h 5770163"/>
              <a:gd name="connsiteX1" fmla="*/ 823755 w 7045181"/>
              <a:gd name="connsiteY1" fmla="*/ 1098150 h 5770163"/>
              <a:gd name="connsiteX2" fmla="*/ 1702529 w 7045181"/>
              <a:gd name="connsiteY2" fmla="*/ 563760 h 5770163"/>
              <a:gd name="connsiteX3" fmla="*/ 2616929 w 7045181"/>
              <a:gd name="connsiteY3" fmla="*/ 694388 h 5770163"/>
              <a:gd name="connsiteX4" fmla="*/ 3020690 w 7045181"/>
              <a:gd name="connsiteY4" fmla="*/ 231250 h 5770163"/>
              <a:gd name="connsiteX5" fmla="*/ 4220099 w 7045181"/>
              <a:gd name="connsiteY5" fmla="*/ 41247 h 5770163"/>
              <a:gd name="connsiteX6" fmla="*/ 5146373 w 7045181"/>
              <a:gd name="connsiteY6" fmla="*/ 1015023 h 5770163"/>
              <a:gd name="connsiteX7" fmla="*/ 5122623 w 7045181"/>
              <a:gd name="connsiteY7" fmla="*/ 1169402 h 5770163"/>
              <a:gd name="connsiteX8" fmla="*/ 5894519 w 7045181"/>
              <a:gd name="connsiteY8" fmla="*/ 1026898 h 5770163"/>
              <a:gd name="connsiteX9" fmla="*/ 6927672 w 7045181"/>
              <a:gd name="connsiteY9" fmla="*/ 1323781 h 5770163"/>
              <a:gd name="connsiteX10" fmla="*/ 6939547 w 7045181"/>
              <a:gd name="connsiteY10" fmla="*/ 2499438 h 5770163"/>
              <a:gd name="connsiteX11" fmla="*/ 6191402 w 7045181"/>
              <a:gd name="connsiteY11" fmla="*/ 3069454 h 5770163"/>
              <a:gd name="connsiteX12" fmla="*/ 6203277 w 7045181"/>
              <a:gd name="connsiteY12" fmla="*/ 3306960 h 5770163"/>
              <a:gd name="connsiteX13" fmla="*/ 6322031 w 7045181"/>
              <a:gd name="connsiteY13" fmla="*/ 3698846 h 5770163"/>
              <a:gd name="connsiteX14" fmla="*/ 6203277 w 7045181"/>
              <a:gd name="connsiteY14" fmla="*/ 4506368 h 5770163"/>
              <a:gd name="connsiteX15" fmla="*/ 5407631 w 7045181"/>
              <a:gd name="connsiteY15" fmla="*/ 4898254 h 5770163"/>
              <a:gd name="connsiteX16" fmla="*/ 4683236 w 7045181"/>
              <a:gd name="connsiteY16" fmla="*/ 4720124 h 5770163"/>
              <a:gd name="connsiteX17" fmla="*/ 3887589 w 7045181"/>
              <a:gd name="connsiteY17" fmla="*/ 4720124 h 5770163"/>
              <a:gd name="connsiteX18" fmla="*/ 4433854 w 7045181"/>
              <a:gd name="connsiteY18" fmla="*/ 5385142 h 5770163"/>
              <a:gd name="connsiteX19" fmla="*/ 4801989 w 7045181"/>
              <a:gd name="connsiteY19" fmla="*/ 5622649 h 5770163"/>
              <a:gd name="connsiteX20" fmla="*/ 3614457 w 7045181"/>
              <a:gd name="connsiteY20" fmla="*/ 5729527 h 5770163"/>
              <a:gd name="connsiteX21" fmla="*/ 2759433 w 7045181"/>
              <a:gd name="connsiteY21" fmla="*/ 4922005 h 5770163"/>
              <a:gd name="connsiteX22" fmla="*/ 1963786 w 7045181"/>
              <a:gd name="connsiteY22" fmla="*/ 4886379 h 5770163"/>
              <a:gd name="connsiteX23" fmla="*/ 1417522 w 7045181"/>
              <a:gd name="connsiteY23" fmla="*/ 4636997 h 5770163"/>
              <a:gd name="connsiteX24" fmla="*/ 1381896 w 7045181"/>
              <a:gd name="connsiteY24" fmla="*/ 3876976 h 5770163"/>
              <a:gd name="connsiteX25" fmla="*/ 408119 w 7045181"/>
              <a:gd name="connsiteY25" fmla="*/ 3781973 h 5770163"/>
              <a:gd name="connsiteX26" fmla="*/ 4358 w 7045181"/>
              <a:gd name="connsiteY26" fmla="*/ 2843823 h 5770163"/>
              <a:gd name="connsiteX27" fmla="*/ 633750 w 7045181"/>
              <a:gd name="connsiteY27" fmla="*/ 2250056 h 5770163"/>
              <a:gd name="connsiteX0" fmla="*/ 621874 w 7045181"/>
              <a:gd name="connsiteY0" fmla="*/ 2248310 h 5732790"/>
              <a:gd name="connsiteX1" fmla="*/ 823755 w 7045181"/>
              <a:gd name="connsiteY1" fmla="*/ 1060777 h 5732790"/>
              <a:gd name="connsiteX2" fmla="*/ 1702529 w 7045181"/>
              <a:gd name="connsiteY2" fmla="*/ 526387 h 5732790"/>
              <a:gd name="connsiteX3" fmla="*/ 2616929 w 7045181"/>
              <a:gd name="connsiteY3" fmla="*/ 657015 h 5732790"/>
              <a:gd name="connsiteX4" fmla="*/ 3020690 w 7045181"/>
              <a:gd name="connsiteY4" fmla="*/ 193877 h 5732790"/>
              <a:gd name="connsiteX5" fmla="*/ 4220099 w 7045181"/>
              <a:gd name="connsiteY5" fmla="*/ 3874 h 5732790"/>
              <a:gd name="connsiteX6" fmla="*/ 4659486 w 7045181"/>
              <a:gd name="connsiteY6" fmla="*/ 348259 h 5732790"/>
              <a:gd name="connsiteX7" fmla="*/ 5146373 w 7045181"/>
              <a:gd name="connsiteY7" fmla="*/ 977650 h 5732790"/>
              <a:gd name="connsiteX8" fmla="*/ 5122623 w 7045181"/>
              <a:gd name="connsiteY8" fmla="*/ 1132029 h 5732790"/>
              <a:gd name="connsiteX9" fmla="*/ 5894519 w 7045181"/>
              <a:gd name="connsiteY9" fmla="*/ 989525 h 5732790"/>
              <a:gd name="connsiteX10" fmla="*/ 6927672 w 7045181"/>
              <a:gd name="connsiteY10" fmla="*/ 1286408 h 5732790"/>
              <a:gd name="connsiteX11" fmla="*/ 6939547 w 7045181"/>
              <a:gd name="connsiteY11" fmla="*/ 2462065 h 5732790"/>
              <a:gd name="connsiteX12" fmla="*/ 6191402 w 7045181"/>
              <a:gd name="connsiteY12" fmla="*/ 3032081 h 5732790"/>
              <a:gd name="connsiteX13" fmla="*/ 6203277 w 7045181"/>
              <a:gd name="connsiteY13" fmla="*/ 3269587 h 5732790"/>
              <a:gd name="connsiteX14" fmla="*/ 6322031 w 7045181"/>
              <a:gd name="connsiteY14" fmla="*/ 3661473 h 5732790"/>
              <a:gd name="connsiteX15" fmla="*/ 6203277 w 7045181"/>
              <a:gd name="connsiteY15" fmla="*/ 4468995 h 5732790"/>
              <a:gd name="connsiteX16" fmla="*/ 5407631 w 7045181"/>
              <a:gd name="connsiteY16" fmla="*/ 4860881 h 5732790"/>
              <a:gd name="connsiteX17" fmla="*/ 4683236 w 7045181"/>
              <a:gd name="connsiteY17" fmla="*/ 4682751 h 5732790"/>
              <a:gd name="connsiteX18" fmla="*/ 3887589 w 7045181"/>
              <a:gd name="connsiteY18" fmla="*/ 4682751 h 5732790"/>
              <a:gd name="connsiteX19" fmla="*/ 4433854 w 7045181"/>
              <a:gd name="connsiteY19" fmla="*/ 5347769 h 5732790"/>
              <a:gd name="connsiteX20" fmla="*/ 4801989 w 7045181"/>
              <a:gd name="connsiteY20" fmla="*/ 5585276 h 5732790"/>
              <a:gd name="connsiteX21" fmla="*/ 3614457 w 7045181"/>
              <a:gd name="connsiteY21" fmla="*/ 5692154 h 5732790"/>
              <a:gd name="connsiteX22" fmla="*/ 2759433 w 7045181"/>
              <a:gd name="connsiteY22" fmla="*/ 4884632 h 5732790"/>
              <a:gd name="connsiteX23" fmla="*/ 1963786 w 7045181"/>
              <a:gd name="connsiteY23" fmla="*/ 4849006 h 5732790"/>
              <a:gd name="connsiteX24" fmla="*/ 1417522 w 7045181"/>
              <a:gd name="connsiteY24" fmla="*/ 4599624 h 5732790"/>
              <a:gd name="connsiteX25" fmla="*/ 1381896 w 7045181"/>
              <a:gd name="connsiteY25" fmla="*/ 3839603 h 5732790"/>
              <a:gd name="connsiteX26" fmla="*/ 408119 w 7045181"/>
              <a:gd name="connsiteY26" fmla="*/ 3744600 h 5732790"/>
              <a:gd name="connsiteX27" fmla="*/ 4358 w 7045181"/>
              <a:gd name="connsiteY27" fmla="*/ 2806450 h 5732790"/>
              <a:gd name="connsiteX28" fmla="*/ 633750 w 7045181"/>
              <a:gd name="connsiteY28" fmla="*/ 2212683 h 5732790"/>
              <a:gd name="connsiteX0" fmla="*/ 621874 w 7045181"/>
              <a:gd name="connsiteY0" fmla="*/ 2249323 h 5733803"/>
              <a:gd name="connsiteX1" fmla="*/ 823755 w 7045181"/>
              <a:gd name="connsiteY1" fmla="*/ 1061790 h 5733803"/>
              <a:gd name="connsiteX2" fmla="*/ 1702529 w 7045181"/>
              <a:gd name="connsiteY2" fmla="*/ 527400 h 5733803"/>
              <a:gd name="connsiteX3" fmla="*/ 2616929 w 7045181"/>
              <a:gd name="connsiteY3" fmla="*/ 658028 h 5733803"/>
              <a:gd name="connsiteX4" fmla="*/ 3020690 w 7045181"/>
              <a:gd name="connsiteY4" fmla="*/ 194890 h 5733803"/>
              <a:gd name="connsiteX5" fmla="*/ 4220099 w 7045181"/>
              <a:gd name="connsiteY5" fmla="*/ 4887 h 5733803"/>
              <a:gd name="connsiteX6" fmla="*/ 4873242 w 7045181"/>
              <a:gd name="connsiteY6" fmla="*/ 373022 h 5733803"/>
              <a:gd name="connsiteX7" fmla="*/ 5146373 w 7045181"/>
              <a:gd name="connsiteY7" fmla="*/ 978663 h 5733803"/>
              <a:gd name="connsiteX8" fmla="*/ 5122623 w 7045181"/>
              <a:gd name="connsiteY8" fmla="*/ 1133042 h 5733803"/>
              <a:gd name="connsiteX9" fmla="*/ 5894519 w 7045181"/>
              <a:gd name="connsiteY9" fmla="*/ 990538 h 5733803"/>
              <a:gd name="connsiteX10" fmla="*/ 6927672 w 7045181"/>
              <a:gd name="connsiteY10" fmla="*/ 1287421 h 5733803"/>
              <a:gd name="connsiteX11" fmla="*/ 6939547 w 7045181"/>
              <a:gd name="connsiteY11" fmla="*/ 2463078 h 5733803"/>
              <a:gd name="connsiteX12" fmla="*/ 6191402 w 7045181"/>
              <a:gd name="connsiteY12" fmla="*/ 3033094 h 5733803"/>
              <a:gd name="connsiteX13" fmla="*/ 6203277 w 7045181"/>
              <a:gd name="connsiteY13" fmla="*/ 3270600 h 5733803"/>
              <a:gd name="connsiteX14" fmla="*/ 6322031 w 7045181"/>
              <a:gd name="connsiteY14" fmla="*/ 3662486 h 5733803"/>
              <a:gd name="connsiteX15" fmla="*/ 6203277 w 7045181"/>
              <a:gd name="connsiteY15" fmla="*/ 4470008 h 5733803"/>
              <a:gd name="connsiteX16" fmla="*/ 5407631 w 7045181"/>
              <a:gd name="connsiteY16" fmla="*/ 4861894 h 5733803"/>
              <a:gd name="connsiteX17" fmla="*/ 4683236 w 7045181"/>
              <a:gd name="connsiteY17" fmla="*/ 4683764 h 5733803"/>
              <a:gd name="connsiteX18" fmla="*/ 3887589 w 7045181"/>
              <a:gd name="connsiteY18" fmla="*/ 4683764 h 5733803"/>
              <a:gd name="connsiteX19" fmla="*/ 4433854 w 7045181"/>
              <a:gd name="connsiteY19" fmla="*/ 5348782 h 5733803"/>
              <a:gd name="connsiteX20" fmla="*/ 4801989 w 7045181"/>
              <a:gd name="connsiteY20" fmla="*/ 5586289 h 5733803"/>
              <a:gd name="connsiteX21" fmla="*/ 3614457 w 7045181"/>
              <a:gd name="connsiteY21" fmla="*/ 5693167 h 5733803"/>
              <a:gd name="connsiteX22" fmla="*/ 2759433 w 7045181"/>
              <a:gd name="connsiteY22" fmla="*/ 4885645 h 5733803"/>
              <a:gd name="connsiteX23" fmla="*/ 1963786 w 7045181"/>
              <a:gd name="connsiteY23" fmla="*/ 4850019 h 5733803"/>
              <a:gd name="connsiteX24" fmla="*/ 1417522 w 7045181"/>
              <a:gd name="connsiteY24" fmla="*/ 4600637 h 5733803"/>
              <a:gd name="connsiteX25" fmla="*/ 1381896 w 7045181"/>
              <a:gd name="connsiteY25" fmla="*/ 3840616 h 5733803"/>
              <a:gd name="connsiteX26" fmla="*/ 408119 w 7045181"/>
              <a:gd name="connsiteY26" fmla="*/ 3745613 h 5733803"/>
              <a:gd name="connsiteX27" fmla="*/ 4358 w 7045181"/>
              <a:gd name="connsiteY27" fmla="*/ 2807463 h 5733803"/>
              <a:gd name="connsiteX28" fmla="*/ 633750 w 7045181"/>
              <a:gd name="connsiteY28" fmla="*/ 2213696 h 5733803"/>
              <a:gd name="connsiteX0" fmla="*/ 621874 w 7045181"/>
              <a:gd name="connsiteY0" fmla="*/ 2284086 h 5768566"/>
              <a:gd name="connsiteX1" fmla="*/ 823755 w 7045181"/>
              <a:gd name="connsiteY1" fmla="*/ 1096553 h 5768566"/>
              <a:gd name="connsiteX2" fmla="*/ 1702529 w 7045181"/>
              <a:gd name="connsiteY2" fmla="*/ 562163 h 5768566"/>
              <a:gd name="connsiteX3" fmla="*/ 2616929 w 7045181"/>
              <a:gd name="connsiteY3" fmla="*/ 692791 h 5768566"/>
              <a:gd name="connsiteX4" fmla="*/ 3020690 w 7045181"/>
              <a:gd name="connsiteY4" fmla="*/ 229653 h 5768566"/>
              <a:gd name="connsiteX5" fmla="*/ 3994468 w 7045181"/>
              <a:gd name="connsiteY5" fmla="*/ 4024 h 5768566"/>
              <a:gd name="connsiteX6" fmla="*/ 4873242 w 7045181"/>
              <a:gd name="connsiteY6" fmla="*/ 407785 h 5768566"/>
              <a:gd name="connsiteX7" fmla="*/ 5146373 w 7045181"/>
              <a:gd name="connsiteY7" fmla="*/ 1013426 h 5768566"/>
              <a:gd name="connsiteX8" fmla="*/ 5122623 w 7045181"/>
              <a:gd name="connsiteY8" fmla="*/ 1167805 h 5768566"/>
              <a:gd name="connsiteX9" fmla="*/ 5894519 w 7045181"/>
              <a:gd name="connsiteY9" fmla="*/ 1025301 h 5768566"/>
              <a:gd name="connsiteX10" fmla="*/ 6927672 w 7045181"/>
              <a:gd name="connsiteY10" fmla="*/ 1322184 h 5768566"/>
              <a:gd name="connsiteX11" fmla="*/ 6939547 w 7045181"/>
              <a:gd name="connsiteY11" fmla="*/ 2497841 h 5768566"/>
              <a:gd name="connsiteX12" fmla="*/ 6191402 w 7045181"/>
              <a:gd name="connsiteY12" fmla="*/ 3067857 h 5768566"/>
              <a:gd name="connsiteX13" fmla="*/ 6203277 w 7045181"/>
              <a:gd name="connsiteY13" fmla="*/ 3305363 h 5768566"/>
              <a:gd name="connsiteX14" fmla="*/ 6322031 w 7045181"/>
              <a:gd name="connsiteY14" fmla="*/ 3697249 h 5768566"/>
              <a:gd name="connsiteX15" fmla="*/ 6203277 w 7045181"/>
              <a:gd name="connsiteY15" fmla="*/ 4504771 h 5768566"/>
              <a:gd name="connsiteX16" fmla="*/ 5407631 w 7045181"/>
              <a:gd name="connsiteY16" fmla="*/ 4896657 h 5768566"/>
              <a:gd name="connsiteX17" fmla="*/ 4683236 w 7045181"/>
              <a:gd name="connsiteY17" fmla="*/ 4718527 h 5768566"/>
              <a:gd name="connsiteX18" fmla="*/ 3887589 w 7045181"/>
              <a:gd name="connsiteY18" fmla="*/ 4718527 h 5768566"/>
              <a:gd name="connsiteX19" fmla="*/ 4433854 w 7045181"/>
              <a:gd name="connsiteY19" fmla="*/ 5383545 h 5768566"/>
              <a:gd name="connsiteX20" fmla="*/ 4801989 w 7045181"/>
              <a:gd name="connsiteY20" fmla="*/ 5621052 h 5768566"/>
              <a:gd name="connsiteX21" fmla="*/ 3614457 w 7045181"/>
              <a:gd name="connsiteY21" fmla="*/ 5727930 h 5768566"/>
              <a:gd name="connsiteX22" fmla="*/ 2759433 w 7045181"/>
              <a:gd name="connsiteY22" fmla="*/ 4920408 h 5768566"/>
              <a:gd name="connsiteX23" fmla="*/ 1963786 w 7045181"/>
              <a:gd name="connsiteY23" fmla="*/ 4884782 h 5768566"/>
              <a:gd name="connsiteX24" fmla="*/ 1417522 w 7045181"/>
              <a:gd name="connsiteY24" fmla="*/ 4635400 h 5768566"/>
              <a:gd name="connsiteX25" fmla="*/ 1381896 w 7045181"/>
              <a:gd name="connsiteY25" fmla="*/ 3875379 h 5768566"/>
              <a:gd name="connsiteX26" fmla="*/ 408119 w 7045181"/>
              <a:gd name="connsiteY26" fmla="*/ 3780376 h 5768566"/>
              <a:gd name="connsiteX27" fmla="*/ 4358 w 7045181"/>
              <a:gd name="connsiteY27" fmla="*/ 2842226 h 5768566"/>
              <a:gd name="connsiteX28" fmla="*/ 633750 w 7045181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114445"/>
              <a:gd name="connsiteY0" fmla="*/ 2284086 h 5768566"/>
              <a:gd name="connsiteX1" fmla="*/ 823755 w 7114445"/>
              <a:gd name="connsiteY1" fmla="*/ 1096553 h 5768566"/>
              <a:gd name="connsiteX2" fmla="*/ 1702529 w 7114445"/>
              <a:gd name="connsiteY2" fmla="*/ 562163 h 5768566"/>
              <a:gd name="connsiteX3" fmla="*/ 2616929 w 7114445"/>
              <a:gd name="connsiteY3" fmla="*/ 692791 h 5768566"/>
              <a:gd name="connsiteX4" fmla="*/ 3020690 w 7114445"/>
              <a:gd name="connsiteY4" fmla="*/ 229653 h 5768566"/>
              <a:gd name="connsiteX5" fmla="*/ 3994468 w 7114445"/>
              <a:gd name="connsiteY5" fmla="*/ 4024 h 5768566"/>
              <a:gd name="connsiteX6" fmla="*/ 4873242 w 7114445"/>
              <a:gd name="connsiteY6" fmla="*/ 407785 h 5768566"/>
              <a:gd name="connsiteX7" fmla="*/ 5146373 w 7114445"/>
              <a:gd name="connsiteY7" fmla="*/ 1013426 h 5768566"/>
              <a:gd name="connsiteX8" fmla="*/ 5122623 w 7114445"/>
              <a:gd name="connsiteY8" fmla="*/ 1167805 h 5768566"/>
              <a:gd name="connsiteX9" fmla="*/ 5870768 w 7114445"/>
              <a:gd name="connsiteY9" fmla="*/ 918424 h 5768566"/>
              <a:gd name="connsiteX10" fmla="*/ 6927672 w 7114445"/>
              <a:gd name="connsiteY10" fmla="*/ 1322184 h 5768566"/>
              <a:gd name="connsiteX11" fmla="*/ 7046425 w 7114445"/>
              <a:gd name="connsiteY11" fmla="*/ 2485965 h 5768566"/>
              <a:gd name="connsiteX12" fmla="*/ 6191402 w 7114445"/>
              <a:gd name="connsiteY12" fmla="*/ 3067857 h 5768566"/>
              <a:gd name="connsiteX13" fmla="*/ 6203277 w 7114445"/>
              <a:gd name="connsiteY13" fmla="*/ 3305363 h 5768566"/>
              <a:gd name="connsiteX14" fmla="*/ 6322031 w 7114445"/>
              <a:gd name="connsiteY14" fmla="*/ 3697249 h 5768566"/>
              <a:gd name="connsiteX15" fmla="*/ 6203277 w 7114445"/>
              <a:gd name="connsiteY15" fmla="*/ 4504771 h 5768566"/>
              <a:gd name="connsiteX16" fmla="*/ 5407631 w 7114445"/>
              <a:gd name="connsiteY16" fmla="*/ 4896657 h 5768566"/>
              <a:gd name="connsiteX17" fmla="*/ 4683236 w 7114445"/>
              <a:gd name="connsiteY17" fmla="*/ 4718527 h 5768566"/>
              <a:gd name="connsiteX18" fmla="*/ 3887589 w 7114445"/>
              <a:gd name="connsiteY18" fmla="*/ 4718527 h 5768566"/>
              <a:gd name="connsiteX19" fmla="*/ 4433854 w 7114445"/>
              <a:gd name="connsiteY19" fmla="*/ 5383545 h 5768566"/>
              <a:gd name="connsiteX20" fmla="*/ 4801989 w 7114445"/>
              <a:gd name="connsiteY20" fmla="*/ 5621052 h 5768566"/>
              <a:gd name="connsiteX21" fmla="*/ 3614457 w 7114445"/>
              <a:gd name="connsiteY21" fmla="*/ 5727930 h 5768566"/>
              <a:gd name="connsiteX22" fmla="*/ 2759433 w 7114445"/>
              <a:gd name="connsiteY22" fmla="*/ 4920408 h 5768566"/>
              <a:gd name="connsiteX23" fmla="*/ 1963786 w 7114445"/>
              <a:gd name="connsiteY23" fmla="*/ 4884782 h 5768566"/>
              <a:gd name="connsiteX24" fmla="*/ 1417522 w 7114445"/>
              <a:gd name="connsiteY24" fmla="*/ 4635400 h 5768566"/>
              <a:gd name="connsiteX25" fmla="*/ 1381896 w 7114445"/>
              <a:gd name="connsiteY25" fmla="*/ 3875379 h 5768566"/>
              <a:gd name="connsiteX26" fmla="*/ 408119 w 7114445"/>
              <a:gd name="connsiteY26" fmla="*/ 3780376 h 5768566"/>
              <a:gd name="connsiteX27" fmla="*/ 4358 w 7114445"/>
              <a:gd name="connsiteY27" fmla="*/ 2842226 h 5768566"/>
              <a:gd name="connsiteX28" fmla="*/ 633750 w 7114445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203277 w 7103140"/>
              <a:gd name="connsiteY13" fmla="*/ 3305363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54540 w 7103140"/>
              <a:gd name="connsiteY14" fmla="*/ 3768501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95111 w 7103140"/>
              <a:gd name="connsiteY17" fmla="*/ 489665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659733"/>
              <a:gd name="connsiteX1" fmla="*/ 823755 w 7103140"/>
              <a:gd name="connsiteY1" fmla="*/ 1096553 h 5659733"/>
              <a:gd name="connsiteX2" fmla="*/ 1702529 w 7103140"/>
              <a:gd name="connsiteY2" fmla="*/ 562163 h 5659733"/>
              <a:gd name="connsiteX3" fmla="*/ 2616929 w 7103140"/>
              <a:gd name="connsiteY3" fmla="*/ 692791 h 5659733"/>
              <a:gd name="connsiteX4" fmla="*/ 3020690 w 7103140"/>
              <a:gd name="connsiteY4" fmla="*/ 229653 h 5659733"/>
              <a:gd name="connsiteX5" fmla="*/ 3994468 w 7103140"/>
              <a:gd name="connsiteY5" fmla="*/ 4024 h 5659733"/>
              <a:gd name="connsiteX6" fmla="*/ 4873242 w 7103140"/>
              <a:gd name="connsiteY6" fmla="*/ 407785 h 5659733"/>
              <a:gd name="connsiteX7" fmla="*/ 5146373 w 7103140"/>
              <a:gd name="connsiteY7" fmla="*/ 1013426 h 5659733"/>
              <a:gd name="connsiteX8" fmla="*/ 5122623 w 7103140"/>
              <a:gd name="connsiteY8" fmla="*/ 1167805 h 5659733"/>
              <a:gd name="connsiteX9" fmla="*/ 5870768 w 7103140"/>
              <a:gd name="connsiteY9" fmla="*/ 918424 h 5659733"/>
              <a:gd name="connsiteX10" fmla="*/ 6927672 w 7103140"/>
              <a:gd name="connsiteY10" fmla="*/ 1322184 h 5659733"/>
              <a:gd name="connsiteX11" fmla="*/ 7046425 w 7103140"/>
              <a:gd name="connsiteY11" fmla="*/ 2485965 h 5659733"/>
              <a:gd name="connsiteX12" fmla="*/ 6345781 w 7103140"/>
              <a:gd name="connsiteY12" fmla="*/ 3115358 h 5659733"/>
              <a:gd name="connsiteX13" fmla="*/ 6476410 w 7103140"/>
              <a:gd name="connsiteY13" fmla="*/ 3400366 h 5659733"/>
              <a:gd name="connsiteX14" fmla="*/ 6618914 w 7103140"/>
              <a:gd name="connsiteY14" fmla="*/ 4053509 h 5659733"/>
              <a:gd name="connsiteX15" fmla="*/ 6191401 w 7103140"/>
              <a:gd name="connsiteY15" fmla="*/ 4635399 h 5659733"/>
              <a:gd name="connsiteX16" fmla="*/ 5407631 w 7103140"/>
              <a:gd name="connsiteY16" fmla="*/ 4896657 h 5659733"/>
              <a:gd name="connsiteX17" fmla="*/ 4695111 w 7103140"/>
              <a:gd name="connsiteY17" fmla="*/ 4896657 h 5659733"/>
              <a:gd name="connsiteX18" fmla="*/ 3887589 w 7103140"/>
              <a:gd name="connsiteY18" fmla="*/ 4718527 h 5659733"/>
              <a:gd name="connsiteX19" fmla="*/ 4433854 w 7103140"/>
              <a:gd name="connsiteY19" fmla="*/ 5383545 h 5659733"/>
              <a:gd name="connsiteX20" fmla="*/ 4801989 w 7103140"/>
              <a:gd name="connsiteY20" fmla="*/ 5621052 h 5659733"/>
              <a:gd name="connsiteX21" fmla="*/ 3460078 w 7103140"/>
              <a:gd name="connsiteY21" fmla="*/ 5585426 h 5659733"/>
              <a:gd name="connsiteX22" fmla="*/ 2759433 w 7103140"/>
              <a:gd name="connsiteY22" fmla="*/ 4920408 h 5659733"/>
              <a:gd name="connsiteX23" fmla="*/ 1963786 w 7103140"/>
              <a:gd name="connsiteY23" fmla="*/ 4884782 h 5659733"/>
              <a:gd name="connsiteX24" fmla="*/ 1417522 w 7103140"/>
              <a:gd name="connsiteY24" fmla="*/ 4635400 h 5659733"/>
              <a:gd name="connsiteX25" fmla="*/ 1381896 w 7103140"/>
              <a:gd name="connsiteY25" fmla="*/ 3875379 h 5659733"/>
              <a:gd name="connsiteX26" fmla="*/ 408119 w 7103140"/>
              <a:gd name="connsiteY26" fmla="*/ 3780376 h 5659733"/>
              <a:gd name="connsiteX27" fmla="*/ 4358 w 7103140"/>
              <a:gd name="connsiteY27" fmla="*/ 2842226 h 5659733"/>
              <a:gd name="connsiteX28" fmla="*/ 633750 w 7103140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417239 w 7102857"/>
              <a:gd name="connsiteY24" fmla="*/ 4635400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16002 w 7102857"/>
              <a:gd name="connsiteY23" fmla="*/ 5027286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18608 w 7099874"/>
              <a:gd name="connsiteY0" fmla="*/ 2284086 h 5659733"/>
              <a:gd name="connsiteX1" fmla="*/ 820489 w 7099874"/>
              <a:gd name="connsiteY1" fmla="*/ 1096553 h 5659733"/>
              <a:gd name="connsiteX2" fmla="*/ 1699263 w 7099874"/>
              <a:gd name="connsiteY2" fmla="*/ 562163 h 5659733"/>
              <a:gd name="connsiteX3" fmla="*/ 2613663 w 7099874"/>
              <a:gd name="connsiteY3" fmla="*/ 692791 h 5659733"/>
              <a:gd name="connsiteX4" fmla="*/ 3017424 w 7099874"/>
              <a:gd name="connsiteY4" fmla="*/ 229653 h 5659733"/>
              <a:gd name="connsiteX5" fmla="*/ 3991202 w 7099874"/>
              <a:gd name="connsiteY5" fmla="*/ 4024 h 5659733"/>
              <a:gd name="connsiteX6" fmla="*/ 4869976 w 7099874"/>
              <a:gd name="connsiteY6" fmla="*/ 407785 h 5659733"/>
              <a:gd name="connsiteX7" fmla="*/ 5143107 w 7099874"/>
              <a:gd name="connsiteY7" fmla="*/ 1013426 h 5659733"/>
              <a:gd name="connsiteX8" fmla="*/ 5119357 w 7099874"/>
              <a:gd name="connsiteY8" fmla="*/ 1167805 h 5659733"/>
              <a:gd name="connsiteX9" fmla="*/ 5867502 w 7099874"/>
              <a:gd name="connsiteY9" fmla="*/ 918424 h 5659733"/>
              <a:gd name="connsiteX10" fmla="*/ 6924406 w 7099874"/>
              <a:gd name="connsiteY10" fmla="*/ 1322184 h 5659733"/>
              <a:gd name="connsiteX11" fmla="*/ 7043159 w 7099874"/>
              <a:gd name="connsiteY11" fmla="*/ 2485965 h 5659733"/>
              <a:gd name="connsiteX12" fmla="*/ 6342515 w 7099874"/>
              <a:gd name="connsiteY12" fmla="*/ 3115358 h 5659733"/>
              <a:gd name="connsiteX13" fmla="*/ 6473144 w 7099874"/>
              <a:gd name="connsiteY13" fmla="*/ 3400366 h 5659733"/>
              <a:gd name="connsiteX14" fmla="*/ 6615648 w 7099874"/>
              <a:gd name="connsiteY14" fmla="*/ 4053509 h 5659733"/>
              <a:gd name="connsiteX15" fmla="*/ 6188135 w 7099874"/>
              <a:gd name="connsiteY15" fmla="*/ 4635399 h 5659733"/>
              <a:gd name="connsiteX16" fmla="*/ 5404365 w 7099874"/>
              <a:gd name="connsiteY16" fmla="*/ 4896657 h 5659733"/>
              <a:gd name="connsiteX17" fmla="*/ 4691845 w 7099874"/>
              <a:gd name="connsiteY17" fmla="*/ 4896657 h 5659733"/>
              <a:gd name="connsiteX18" fmla="*/ 3884323 w 7099874"/>
              <a:gd name="connsiteY18" fmla="*/ 4718527 h 5659733"/>
              <a:gd name="connsiteX19" fmla="*/ 4430588 w 7099874"/>
              <a:gd name="connsiteY19" fmla="*/ 5383545 h 5659733"/>
              <a:gd name="connsiteX20" fmla="*/ 4798723 w 7099874"/>
              <a:gd name="connsiteY20" fmla="*/ 5621052 h 5659733"/>
              <a:gd name="connsiteX21" fmla="*/ 3456812 w 7099874"/>
              <a:gd name="connsiteY21" fmla="*/ 5585426 h 5659733"/>
              <a:gd name="connsiteX22" fmla="*/ 2756167 w 7099874"/>
              <a:gd name="connsiteY22" fmla="*/ 4920408 h 5659733"/>
              <a:gd name="connsiteX23" fmla="*/ 1913019 w 7099874"/>
              <a:gd name="connsiteY23" fmla="*/ 5027286 h 5659733"/>
              <a:gd name="connsiteX24" fmla="*/ 1224251 w 7099874"/>
              <a:gd name="connsiteY24" fmla="*/ 4516647 h 5659733"/>
              <a:gd name="connsiteX25" fmla="*/ 1271752 w 7099874"/>
              <a:gd name="connsiteY25" fmla="*/ 3780377 h 5659733"/>
              <a:gd name="connsiteX26" fmla="*/ 499855 w 7099874"/>
              <a:gd name="connsiteY26" fmla="*/ 3744750 h 5659733"/>
              <a:gd name="connsiteX27" fmla="*/ 1092 w 7099874"/>
              <a:gd name="connsiteY27" fmla="*/ 2842226 h 5659733"/>
              <a:gd name="connsiteX28" fmla="*/ 630484 w 7099874"/>
              <a:gd name="connsiteY28" fmla="*/ 2248459 h 5659733"/>
              <a:gd name="connsiteX0" fmla="*/ 618903 w 7100169"/>
              <a:gd name="connsiteY0" fmla="*/ 2284086 h 5659733"/>
              <a:gd name="connsiteX1" fmla="*/ 820784 w 7100169"/>
              <a:gd name="connsiteY1" fmla="*/ 1096553 h 5659733"/>
              <a:gd name="connsiteX2" fmla="*/ 1699558 w 7100169"/>
              <a:gd name="connsiteY2" fmla="*/ 562163 h 5659733"/>
              <a:gd name="connsiteX3" fmla="*/ 2613958 w 7100169"/>
              <a:gd name="connsiteY3" fmla="*/ 692791 h 5659733"/>
              <a:gd name="connsiteX4" fmla="*/ 3017719 w 7100169"/>
              <a:gd name="connsiteY4" fmla="*/ 229653 h 5659733"/>
              <a:gd name="connsiteX5" fmla="*/ 3991497 w 7100169"/>
              <a:gd name="connsiteY5" fmla="*/ 4024 h 5659733"/>
              <a:gd name="connsiteX6" fmla="*/ 4870271 w 7100169"/>
              <a:gd name="connsiteY6" fmla="*/ 407785 h 5659733"/>
              <a:gd name="connsiteX7" fmla="*/ 5143402 w 7100169"/>
              <a:gd name="connsiteY7" fmla="*/ 1013426 h 5659733"/>
              <a:gd name="connsiteX8" fmla="*/ 5119652 w 7100169"/>
              <a:gd name="connsiteY8" fmla="*/ 1167805 h 5659733"/>
              <a:gd name="connsiteX9" fmla="*/ 5867797 w 7100169"/>
              <a:gd name="connsiteY9" fmla="*/ 918424 h 5659733"/>
              <a:gd name="connsiteX10" fmla="*/ 6924701 w 7100169"/>
              <a:gd name="connsiteY10" fmla="*/ 1322184 h 5659733"/>
              <a:gd name="connsiteX11" fmla="*/ 7043454 w 7100169"/>
              <a:gd name="connsiteY11" fmla="*/ 2485965 h 5659733"/>
              <a:gd name="connsiteX12" fmla="*/ 6342810 w 7100169"/>
              <a:gd name="connsiteY12" fmla="*/ 3115358 h 5659733"/>
              <a:gd name="connsiteX13" fmla="*/ 6473439 w 7100169"/>
              <a:gd name="connsiteY13" fmla="*/ 3400366 h 5659733"/>
              <a:gd name="connsiteX14" fmla="*/ 6615943 w 7100169"/>
              <a:gd name="connsiteY14" fmla="*/ 4053509 h 5659733"/>
              <a:gd name="connsiteX15" fmla="*/ 6188430 w 7100169"/>
              <a:gd name="connsiteY15" fmla="*/ 4635399 h 5659733"/>
              <a:gd name="connsiteX16" fmla="*/ 5404660 w 7100169"/>
              <a:gd name="connsiteY16" fmla="*/ 4896657 h 5659733"/>
              <a:gd name="connsiteX17" fmla="*/ 4692140 w 7100169"/>
              <a:gd name="connsiteY17" fmla="*/ 4896657 h 5659733"/>
              <a:gd name="connsiteX18" fmla="*/ 3884618 w 7100169"/>
              <a:gd name="connsiteY18" fmla="*/ 4718527 h 5659733"/>
              <a:gd name="connsiteX19" fmla="*/ 4430883 w 7100169"/>
              <a:gd name="connsiteY19" fmla="*/ 5383545 h 5659733"/>
              <a:gd name="connsiteX20" fmla="*/ 4799018 w 7100169"/>
              <a:gd name="connsiteY20" fmla="*/ 5621052 h 5659733"/>
              <a:gd name="connsiteX21" fmla="*/ 3457107 w 7100169"/>
              <a:gd name="connsiteY21" fmla="*/ 5585426 h 5659733"/>
              <a:gd name="connsiteX22" fmla="*/ 2756462 w 7100169"/>
              <a:gd name="connsiteY22" fmla="*/ 4920408 h 5659733"/>
              <a:gd name="connsiteX23" fmla="*/ 1913314 w 7100169"/>
              <a:gd name="connsiteY23" fmla="*/ 5027286 h 5659733"/>
              <a:gd name="connsiteX24" fmla="*/ 1224546 w 7100169"/>
              <a:gd name="connsiteY24" fmla="*/ 4516647 h 5659733"/>
              <a:gd name="connsiteX25" fmla="*/ 1272047 w 7100169"/>
              <a:gd name="connsiteY25" fmla="*/ 3780377 h 5659733"/>
              <a:gd name="connsiteX26" fmla="*/ 500150 w 7100169"/>
              <a:gd name="connsiteY26" fmla="*/ 3744750 h 5659733"/>
              <a:gd name="connsiteX27" fmla="*/ 1387 w 7100169"/>
              <a:gd name="connsiteY27" fmla="*/ 2842226 h 5659733"/>
              <a:gd name="connsiteX28" fmla="*/ 630779 w 7100169"/>
              <a:gd name="connsiteY28" fmla="*/ 2248459 h 5659733"/>
              <a:gd name="connsiteX0" fmla="*/ 512137 w 6993403"/>
              <a:gd name="connsiteY0" fmla="*/ 2284086 h 5659733"/>
              <a:gd name="connsiteX1" fmla="*/ 714018 w 6993403"/>
              <a:gd name="connsiteY1" fmla="*/ 1096553 h 5659733"/>
              <a:gd name="connsiteX2" fmla="*/ 1592792 w 6993403"/>
              <a:gd name="connsiteY2" fmla="*/ 562163 h 5659733"/>
              <a:gd name="connsiteX3" fmla="*/ 2507192 w 6993403"/>
              <a:gd name="connsiteY3" fmla="*/ 692791 h 5659733"/>
              <a:gd name="connsiteX4" fmla="*/ 2910953 w 6993403"/>
              <a:gd name="connsiteY4" fmla="*/ 229653 h 5659733"/>
              <a:gd name="connsiteX5" fmla="*/ 3884731 w 6993403"/>
              <a:gd name="connsiteY5" fmla="*/ 4024 h 5659733"/>
              <a:gd name="connsiteX6" fmla="*/ 4763505 w 6993403"/>
              <a:gd name="connsiteY6" fmla="*/ 407785 h 5659733"/>
              <a:gd name="connsiteX7" fmla="*/ 5036636 w 6993403"/>
              <a:gd name="connsiteY7" fmla="*/ 1013426 h 5659733"/>
              <a:gd name="connsiteX8" fmla="*/ 5012886 w 6993403"/>
              <a:gd name="connsiteY8" fmla="*/ 1167805 h 5659733"/>
              <a:gd name="connsiteX9" fmla="*/ 5761031 w 6993403"/>
              <a:gd name="connsiteY9" fmla="*/ 918424 h 5659733"/>
              <a:gd name="connsiteX10" fmla="*/ 6817935 w 6993403"/>
              <a:gd name="connsiteY10" fmla="*/ 1322184 h 5659733"/>
              <a:gd name="connsiteX11" fmla="*/ 6936688 w 6993403"/>
              <a:gd name="connsiteY11" fmla="*/ 2485965 h 5659733"/>
              <a:gd name="connsiteX12" fmla="*/ 6236044 w 6993403"/>
              <a:gd name="connsiteY12" fmla="*/ 3115358 h 5659733"/>
              <a:gd name="connsiteX13" fmla="*/ 6366673 w 6993403"/>
              <a:gd name="connsiteY13" fmla="*/ 3400366 h 5659733"/>
              <a:gd name="connsiteX14" fmla="*/ 6509177 w 6993403"/>
              <a:gd name="connsiteY14" fmla="*/ 4053509 h 5659733"/>
              <a:gd name="connsiteX15" fmla="*/ 6081664 w 6993403"/>
              <a:gd name="connsiteY15" fmla="*/ 4635399 h 5659733"/>
              <a:gd name="connsiteX16" fmla="*/ 5297894 w 6993403"/>
              <a:gd name="connsiteY16" fmla="*/ 4896657 h 5659733"/>
              <a:gd name="connsiteX17" fmla="*/ 4585374 w 6993403"/>
              <a:gd name="connsiteY17" fmla="*/ 4896657 h 5659733"/>
              <a:gd name="connsiteX18" fmla="*/ 3777852 w 6993403"/>
              <a:gd name="connsiteY18" fmla="*/ 4718527 h 5659733"/>
              <a:gd name="connsiteX19" fmla="*/ 4324117 w 6993403"/>
              <a:gd name="connsiteY19" fmla="*/ 5383545 h 5659733"/>
              <a:gd name="connsiteX20" fmla="*/ 4692252 w 6993403"/>
              <a:gd name="connsiteY20" fmla="*/ 5621052 h 5659733"/>
              <a:gd name="connsiteX21" fmla="*/ 3350341 w 6993403"/>
              <a:gd name="connsiteY21" fmla="*/ 5585426 h 5659733"/>
              <a:gd name="connsiteX22" fmla="*/ 2649696 w 6993403"/>
              <a:gd name="connsiteY22" fmla="*/ 4920408 h 5659733"/>
              <a:gd name="connsiteX23" fmla="*/ 1806548 w 6993403"/>
              <a:gd name="connsiteY23" fmla="*/ 5027286 h 5659733"/>
              <a:gd name="connsiteX24" fmla="*/ 1117780 w 6993403"/>
              <a:gd name="connsiteY24" fmla="*/ 4516647 h 5659733"/>
              <a:gd name="connsiteX25" fmla="*/ 1165281 w 6993403"/>
              <a:gd name="connsiteY25" fmla="*/ 3780377 h 5659733"/>
              <a:gd name="connsiteX26" fmla="*/ 393384 w 6993403"/>
              <a:gd name="connsiteY26" fmla="*/ 3744750 h 5659733"/>
              <a:gd name="connsiteX27" fmla="*/ 1498 w 6993403"/>
              <a:gd name="connsiteY27" fmla="*/ 2901603 h 5659733"/>
              <a:gd name="connsiteX28" fmla="*/ 524013 w 6993403"/>
              <a:gd name="connsiteY28" fmla="*/ 2248459 h 5659733"/>
              <a:gd name="connsiteX0" fmla="*/ 514455 w 6995721"/>
              <a:gd name="connsiteY0" fmla="*/ 2284086 h 5659733"/>
              <a:gd name="connsiteX1" fmla="*/ 716336 w 6995721"/>
              <a:gd name="connsiteY1" fmla="*/ 1096553 h 5659733"/>
              <a:gd name="connsiteX2" fmla="*/ 1595110 w 6995721"/>
              <a:gd name="connsiteY2" fmla="*/ 562163 h 5659733"/>
              <a:gd name="connsiteX3" fmla="*/ 2509510 w 6995721"/>
              <a:gd name="connsiteY3" fmla="*/ 692791 h 5659733"/>
              <a:gd name="connsiteX4" fmla="*/ 2913271 w 6995721"/>
              <a:gd name="connsiteY4" fmla="*/ 229653 h 5659733"/>
              <a:gd name="connsiteX5" fmla="*/ 3887049 w 6995721"/>
              <a:gd name="connsiteY5" fmla="*/ 4024 h 5659733"/>
              <a:gd name="connsiteX6" fmla="*/ 4765823 w 6995721"/>
              <a:gd name="connsiteY6" fmla="*/ 407785 h 5659733"/>
              <a:gd name="connsiteX7" fmla="*/ 5038954 w 6995721"/>
              <a:gd name="connsiteY7" fmla="*/ 1013426 h 5659733"/>
              <a:gd name="connsiteX8" fmla="*/ 5015204 w 6995721"/>
              <a:gd name="connsiteY8" fmla="*/ 1167805 h 5659733"/>
              <a:gd name="connsiteX9" fmla="*/ 5763349 w 6995721"/>
              <a:gd name="connsiteY9" fmla="*/ 918424 h 5659733"/>
              <a:gd name="connsiteX10" fmla="*/ 6820253 w 6995721"/>
              <a:gd name="connsiteY10" fmla="*/ 1322184 h 5659733"/>
              <a:gd name="connsiteX11" fmla="*/ 6939006 w 6995721"/>
              <a:gd name="connsiteY11" fmla="*/ 2485965 h 5659733"/>
              <a:gd name="connsiteX12" fmla="*/ 6238362 w 6995721"/>
              <a:gd name="connsiteY12" fmla="*/ 3115358 h 5659733"/>
              <a:gd name="connsiteX13" fmla="*/ 6368991 w 6995721"/>
              <a:gd name="connsiteY13" fmla="*/ 3400366 h 5659733"/>
              <a:gd name="connsiteX14" fmla="*/ 6511495 w 6995721"/>
              <a:gd name="connsiteY14" fmla="*/ 4053509 h 5659733"/>
              <a:gd name="connsiteX15" fmla="*/ 6083982 w 6995721"/>
              <a:gd name="connsiteY15" fmla="*/ 4635399 h 5659733"/>
              <a:gd name="connsiteX16" fmla="*/ 5300212 w 6995721"/>
              <a:gd name="connsiteY16" fmla="*/ 4896657 h 5659733"/>
              <a:gd name="connsiteX17" fmla="*/ 4587692 w 6995721"/>
              <a:gd name="connsiteY17" fmla="*/ 4896657 h 5659733"/>
              <a:gd name="connsiteX18" fmla="*/ 3780170 w 6995721"/>
              <a:gd name="connsiteY18" fmla="*/ 4718527 h 5659733"/>
              <a:gd name="connsiteX19" fmla="*/ 4326435 w 6995721"/>
              <a:gd name="connsiteY19" fmla="*/ 5383545 h 5659733"/>
              <a:gd name="connsiteX20" fmla="*/ 4694570 w 6995721"/>
              <a:gd name="connsiteY20" fmla="*/ 5621052 h 5659733"/>
              <a:gd name="connsiteX21" fmla="*/ 3352659 w 6995721"/>
              <a:gd name="connsiteY21" fmla="*/ 5585426 h 5659733"/>
              <a:gd name="connsiteX22" fmla="*/ 2652014 w 6995721"/>
              <a:gd name="connsiteY22" fmla="*/ 4920408 h 5659733"/>
              <a:gd name="connsiteX23" fmla="*/ 1808866 w 6995721"/>
              <a:gd name="connsiteY23" fmla="*/ 5027286 h 5659733"/>
              <a:gd name="connsiteX24" fmla="*/ 1120098 w 6995721"/>
              <a:gd name="connsiteY24" fmla="*/ 4516647 h 5659733"/>
              <a:gd name="connsiteX25" fmla="*/ 1167599 w 6995721"/>
              <a:gd name="connsiteY25" fmla="*/ 3780377 h 5659733"/>
              <a:gd name="connsiteX26" fmla="*/ 336326 w 6995721"/>
              <a:gd name="connsiteY26" fmla="*/ 3649747 h 5659733"/>
              <a:gd name="connsiteX27" fmla="*/ 3816 w 6995721"/>
              <a:gd name="connsiteY27" fmla="*/ 2901603 h 5659733"/>
              <a:gd name="connsiteX28" fmla="*/ 526331 w 6995721"/>
              <a:gd name="connsiteY28" fmla="*/ 2248459 h 5659733"/>
              <a:gd name="connsiteX0" fmla="*/ 515549 w 6996815"/>
              <a:gd name="connsiteY0" fmla="*/ 2284086 h 5659733"/>
              <a:gd name="connsiteX1" fmla="*/ 717430 w 6996815"/>
              <a:gd name="connsiteY1" fmla="*/ 1096553 h 5659733"/>
              <a:gd name="connsiteX2" fmla="*/ 1596204 w 6996815"/>
              <a:gd name="connsiteY2" fmla="*/ 562163 h 5659733"/>
              <a:gd name="connsiteX3" fmla="*/ 2510604 w 6996815"/>
              <a:gd name="connsiteY3" fmla="*/ 692791 h 5659733"/>
              <a:gd name="connsiteX4" fmla="*/ 2914365 w 6996815"/>
              <a:gd name="connsiteY4" fmla="*/ 229653 h 5659733"/>
              <a:gd name="connsiteX5" fmla="*/ 3888143 w 6996815"/>
              <a:gd name="connsiteY5" fmla="*/ 4024 h 5659733"/>
              <a:gd name="connsiteX6" fmla="*/ 4766917 w 6996815"/>
              <a:gd name="connsiteY6" fmla="*/ 407785 h 5659733"/>
              <a:gd name="connsiteX7" fmla="*/ 5040048 w 6996815"/>
              <a:gd name="connsiteY7" fmla="*/ 1013426 h 5659733"/>
              <a:gd name="connsiteX8" fmla="*/ 5016298 w 6996815"/>
              <a:gd name="connsiteY8" fmla="*/ 1167805 h 5659733"/>
              <a:gd name="connsiteX9" fmla="*/ 5764443 w 6996815"/>
              <a:gd name="connsiteY9" fmla="*/ 918424 h 5659733"/>
              <a:gd name="connsiteX10" fmla="*/ 6821347 w 6996815"/>
              <a:gd name="connsiteY10" fmla="*/ 1322184 h 5659733"/>
              <a:gd name="connsiteX11" fmla="*/ 6940100 w 6996815"/>
              <a:gd name="connsiteY11" fmla="*/ 2485965 h 5659733"/>
              <a:gd name="connsiteX12" fmla="*/ 6239456 w 6996815"/>
              <a:gd name="connsiteY12" fmla="*/ 3115358 h 5659733"/>
              <a:gd name="connsiteX13" fmla="*/ 6370085 w 6996815"/>
              <a:gd name="connsiteY13" fmla="*/ 3400366 h 5659733"/>
              <a:gd name="connsiteX14" fmla="*/ 6512589 w 6996815"/>
              <a:gd name="connsiteY14" fmla="*/ 4053509 h 5659733"/>
              <a:gd name="connsiteX15" fmla="*/ 6085076 w 6996815"/>
              <a:gd name="connsiteY15" fmla="*/ 4635399 h 5659733"/>
              <a:gd name="connsiteX16" fmla="*/ 5301306 w 6996815"/>
              <a:gd name="connsiteY16" fmla="*/ 4896657 h 5659733"/>
              <a:gd name="connsiteX17" fmla="*/ 4588786 w 6996815"/>
              <a:gd name="connsiteY17" fmla="*/ 4896657 h 5659733"/>
              <a:gd name="connsiteX18" fmla="*/ 3781264 w 6996815"/>
              <a:gd name="connsiteY18" fmla="*/ 4718527 h 5659733"/>
              <a:gd name="connsiteX19" fmla="*/ 4327529 w 6996815"/>
              <a:gd name="connsiteY19" fmla="*/ 5383545 h 5659733"/>
              <a:gd name="connsiteX20" fmla="*/ 4695664 w 6996815"/>
              <a:gd name="connsiteY20" fmla="*/ 5621052 h 5659733"/>
              <a:gd name="connsiteX21" fmla="*/ 3353753 w 6996815"/>
              <a:gd name="connsiteY21" fmla="*/ 5585426 h 5659733"/>
              <a:gd name="connsiteX22" fmla="*/ 2653108 w 6996815"/>
              <a:gd name="connsiteY22" fmla="*/ 4920408 h 5659733"/>
              <a:gd name="connsiteX23" fmla="*/ 1809960 w 6996815"/>
              <a:gd name="connsiteY23" fmla="*/ 5027286 h 5659733"/>
              <a:gd name="connsiteX24" fmla="*/ 1121192 w 6996815"/>
              <a:gd name="connsiteY24" fmla="*/ 4516647 h 5659733"/>
              <a:gd name="connsiteX25" fmla="*/ 1168693 w 6996815"/>
              <a:gd name="connsiteY25" fmla="*/ 3780377 h 5659733"/>
              <a:gd name="connsiteX26" fmla="*/ 337420 w 6996815"/>
              <a:gd name="connsiteY26" fmla="*/ 3649747 h 5659733"/>
              <a:gd name="connsiteX27" fmla="*/ 4910 w 6996815"/>
              <a:gd name="connsiteY27" fmla="*/ 2901603 h 5659733"/>
              <a:gd name="connsiteX28" fmla="*/ 527425 w 6996815"/>
              <a:gd name="connsiteY28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167362 w 6995484"/>
              <a:gd name="connsiteY25" fmla="*/ 3780377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107069 w 6995484"/>
              <a:gd name="connsiteY8" fmla="*/ 865430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107069 w 6995484"/>
              <a:gd name="connsiteY8" fmla="*/ 865430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567586 w 6995484"/>
              <a:gd name="connsiteY8" fmla="*/ 1016619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369582 w 6995484"/>
              <a:gd name="connsiteY8" fmla="*/ 991047 h 5659733"/>
              <a:gd name="connsiteX9" fmla="*/ 5567586 w 6995484"/>
              <a:gd name="connsiteY9" fmla="*/ 1016619 h 5659733"/>
              <a:gd name="connsiteX10" fmla="*/ 5763112 w 6995484"/>
              <a:gd name="connsiteY10" fmla="*/ 918424 h 5659733"/>
              <a:gd name="connsiteX11" fmla="*/ 6820016 w 6995484"/>
              <a:gd name="connsiteY11" fmla="*/ 1322184 h 5659733"/>
              <a:gd name="connsiteX12" fmla="*/ 6938769 w 6995484"/>
              <a:gd name="connsiteY12" fmla="*/ 2485965 h 5659733"/>
              <a:gd name="connsiteX13" fmla="*/ 6238125 w 6995484"/>
              <a:gd name="connsiteY13" fmla="*/ 3115358 h 5659733"/>
              <a:gd name="connsiteX14" fmla="*/ 6368754 w 6995484"/>
              <a:gd name="connsiteY14" fmla="*/ 3400366 h 5659733"/>
              <a:gd name="connsiteX15" fmla="*/ 6511258 w 6995484"/>
              <a:gd name="connsiteY15" fmla="*/ 4053509 h 5659733"/>
              <a:gd name="connsiteX16" fmla="*/ 6083745 w 6995484"/>
              <a:gd name="connsiteY16" fmla="*/ 4635399 h 5659733"/>
              <a:gd name="connsiteX17" fmla="*/ 5299975 w 6995484"/>
              <a:gd name="connsiteY17" fmla="*/ 4896657 h 5659733"/>
              <a:gd name="connsiteX18" fmla="*/ 4587455 w 6995484"/>
              <a:gd name="connsiteY18" fmla="*/ 4896657 h 5659733"/>
              <a:gd name="connsiteX19" fmla="*/ 3779933 w 6995484"/>
              <a:gd name="connsiteY19" fmla="*/ 4718527 h 5659733"/>
              <a:gd name="connsiteX20" fmla="*/ 4326198 w 6995484"/>
              <a:gd name="connsiteY20" fmla="*/ 5383545 h 5659733"/>
              <a:gd name="connsiteX21" fmla="*/ 4694333 w 6995484"/>
              <a:gd name="connsiteY21" fmla="*/ 5621052 h 5659733"/>
              <a:gd name="connsiteX22" fmla="*/ 3352422 w 6995484"/>
              <a:gd name="connsiteY22" fmla="*/ 5585426 h 5659733"/>
              <a:gd name="connsiteX23" fmla="*/ 2651777 w 6995484"/>
              <a:gd name="connsiteY23" fmla="*/ 4920408 h 5659733"/>
              <a:gd name="connsiteX24" fmla="*/ 1808629 w 6995484"/>
              <a:gd name="connsiteY24" fmla="*/ 5027286 h 5659733"/>
              <a:gd name="connsiteX25" fmla="*/ 1119861 w 6995484"/>
              <a:gd name="connsiteY25" fmla="*/ 4516647 h 5659733"/>
              <a:gd name="connsiteX26" fmla="*/ 1096110 w 6995484"/>
              <a:gd name="connsiteY26" fmla="*/ 3922881 h 5659733"/>
              <a:gd name="connsiteX27" fmla="*/ 1084235 w 6995484"/>
              <a:gd name="connsiteY27" fmla="*/ 3911007 h 5659733"/>
              <a:gd name="connsiteX28" fmla="*/ 336089 w 6995484"/>
              <a:gd name="connsiteY28" fmla="*/ 3649747 h 5659733"/>
              <a:gd name="connsiteX29" fmla="*/ 3579 w 6995484"/>
              <a:gd name="connsiteY29" fmla="*/ 2901603 h 5659733"/>
              <a:gd name="connsiteX30" fmla="*/ 526094 w 6995484"/>
              <a:gd name="connsiteY30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567586 w 6995484"/>
              <a:gd name="connsiteY8" fmla="*/ 1016619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475483 w 6995484"/>
              <a:gd name="connsiteY8" fmla="*/ 627852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87833"/>
              <a:gd name="connsiteY0" fmla="*/ 2284086 h 5659733"/>
              <a:gd name="connsiteX1" fmla="*/ 716099 w 6987833"/>
              <a:gd name="connsiteY1" fmla="*/ 1096553 h 5659733"/>
              <a:gd name="connsiteX2" fmla="*/ 1594873 w 6987833"/>
              <a:gd name="connsiteY2" fmla="*/ 562163 h 5659733"/>
              <a:gd name="connsiteX3" fmla="*/ 2509273 w 6987833"/>
              <a:gd name="connsiteY3" fmla="*/ 692791 h 5659733"/>
              <a:gd name="connsiteX4" fmla="*/ 2913034 w 6987833"/>
              <a:gd name="connsiteY4" fmla="*/ 229653 h 5659733"/>
              <a:gd name="connsiteX5" fmla="*/ 3886812 w 6987833"/>
              <a:gd name="connsiteY5" fmla="*/ 4024 h 5659733"/>
              <a:gd name="connsiteX6" fmla="*/ 4765586 w 6987833"/>
              <a:gd name="connsiteY6" fmla="*/ 407785 h 5659733"/>
              <a:gd name="connsiteX7" fmla="*/ 5130822 w 6987833"/>
              <a:gd name="connsiteY7" fmla="*/ 1207810 h 5659733"/>
              <a:gd name="connsiteX8" fmla="*/ 5475483 w 6987833"/>
              <a:gd name="connsiteY8" fmla="*/ 627852 h 5659733"/>
              <a:gd name="connsiteX9" fmla="*/ 5947319 w 6987833"/>
              <a:gd name="connsiteY9" fmla="*/ 702442 h 5659733"/>
              <a:gd name="connsiteX10" fmla="*/ 6820016 w 6987833"/>
              <a:gd name="connsiteY10" fmla="*/ 1322184 h 5659733"/>
              <a:gd name="connsiteX11" fmla="*/ 6938769 w 6987833"/>
              <a:gd name="connsiteY11" fmla="*/ 2485965 h 5659733"/>
              <a:gd name="connsiteX12" fmla="*/ 6238125 w 6987833"/>
              <a:gd name="connsiteY12" fmla="*/ 3115358 h 5659733"/>
              <a:gd name="connsiteX13" fmla="*/ 6368754 w 6987833"/>
              <a:gd name="connsiteY13" fmla="*/ 3400366 h 5659733"/>
              <a:gd name="connsiteX14" fmla="*/ 6511258 w 6987833"/>
              <a:gd name="connsiteY14" fmla="*/ 4053509 h 5659733"/>
              <a:gd name="connsiteX15" fmla="*/ 6083745 w 6987833"/>
              <a:gd name="connsiteY15" fmla="*/ 4635399 h 5659733"/>
              <a:gd name="connsiteX16" fmla="*/ 5299975 w 6987833"/>
              <a:gd name="connsiteY16" fmla="*/ 4896657 h 5659733"/>
              <a:gd name="connsiteX17" fmla="*/ 4587455 w 6987833"/>
              <a:gd name="connsiteY17" fmla="*/ 4896657 h 5659733"/>
              <a:gd name="connsiteX18" fmla="*/ 3779933 w 6987833"/>
              <a:gd name="connsiteY18" fmla="*/ 4718527 h 5659733"/>
              <a:gd name="connsiteX19" fmla="*/ 4326198 w 6987833"/>
              <a:gd name="connsiteY19" fmla="*/ 5383545 h 5659733"/>
              <a:gd name="connsiteX20" fmla="*/ 4694333 w 6987833"/>
              <a:gd name="connsiteY20" fmla="*/ 5621052 h 5659733"/>
              <a:gd name="connsiteX21" fmla="*/ 3352422 w 6987833"/>
              <a:gd name="connsiteY21" fmla="*/ 5585426 h 5659733"/>
              <a:gd name="connsiteX22" fmla="*/ 2651777 w 6987833"/>
              <a:gd name="connsiteY22" fmla="*/ 4920408 h 5659733"/>
              <a:gd name="connsiteX23" fmla="*/ 1808629 w 6987833"/>
              <a:gd name="connsiteY23" fmla="*/ 5027286 h 5659733"/>
              <a:gd name="connsiteX24" fmla="*/ 1119861 w 6987833"/>
              <a:gd name="connsiteY24" fmla="*/ 4516647 h 5659733"/>
              <a:gd name="connsiteX25" fmla="*/ 1096110 w 6987833"/>
              <a:gd name="connsiteY25" fmla="*/ 3922881 h 5659733"/>
              <a:gd name="connsiteX26" fmla="*/ 1084235 w 6987833"/>
              <a:gd name="connsiteY26" fmla="*/ 3911007 h 5659733"/>
              <a:gd name="connsiteX27" fmla="*/ 336089 w 6987833"/>
              <a:gd name="connsiteY27" fmla="*/ 3649747 h 5659733"/>
              <a:gd name="connsiteX28" fmla="*/ 3579 w 6987833"/>
              <a:gd name="connsiteY28" fmla="*/ 2901603 h 5659733"/>
              <a:gd name="connsiteX29" fmla="*/ 526094 w 6987833"/>
              <a:gd name="connsiteY29" fmla="*/ 2248459 h 56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87833" h="5659733">
                <a:moveTo>
                  <a:pt x="514218" y="2284086"/>
                </a:moveTo>
                <a:cubicBezTo>
                  <a:pt x="440987" y="1784332"/>
                  <a:pt x="535990" y="1383540"/>
                  <a:pt x="716099" y="1096553"/>
                </a:cubicBezTo>
                <a:cubicBezTo>
                  <a:pt x="896208" y="809566"/>
                  <a:pt x="1296011" y="629457"/>
                  <a:pt x="1594873" y="562163"/>
                </a:cubicBezTo>
                <a:cubicBezTo>
                  <a:pt x="1893735" y="494869"/>
                  <a:pt x="2289580" y="748209"/>
                  <a:pt x="2509273" y="692791"/>
                </a:cubicBezTo>
                <a:cubicBezTo>
                  <a:pt x="2728966" y="637373"/>
                  <a:pt x="2683444" y="344447"/>
                  <a:pt x="2913034" y="229653"/>
                </a:cubicBezTo>
                <a:cubicBezTo>
                  <a:pt x="3142624" y="114859"/>
                  <a:pt x="3578053" y="-25665"/>
                  <a:pt x="3886812" y="4024"/>
                </a:cubicBezTo>
                <a:cubicBezTo>
                  <a:pt x="4195571" y="33713"/>
                  <a:pt x="4558251" y="207154"/>
                  <a:pt x="4765586" y="407785"/>
                </a:cubicBezTo>
                <a:cubicBezTo>
                  <a:pt x="4972921" y="608416"/>
                  <a:pt x="5012506" y="1171132"/>
                  <a:pt x="5130822" y="1207810"/>
                </a:cubicBezTo>
                <a:cubicBezTo>
                  <a:pt x="5249138" y="1244488"/>
                  <a:pt x="5339400" y="712080"/>
                  <a:pt x="5475483" y="627852"/>
                </a:cubicBezTo>
                <a:cubicBezTo>
                  <a:pt x="5611566" y="543624"/>
                  <a:pt x="5723230" y="586720"/>
                  <a:pt x="5947319" y="702442"/>
                </a:cubicBezTo>
                <a:cubicBezTo>
                  <a:pt x="6171408" y="818164"/>
                  <a:pt x="6654774" y="1024930"/>
                  <a:pt x="6820016" y="1322184"/>
                </a:cubicBezTo>
                <a:cubicBezTo>
                  <a:pt x="6985258" y="1619438"/>
                  <a:pt x="7035751" y="2187103"/>
                  <a:pt x="6938769" y="2485965"/>
                </a:cubicBezTo>
                <a:cubicBezTo>
                  <a:pt x="6841787" y="2784827"/>
                  <a:pt x="6333128" y="2962958"/>
                  <a:pt x="6238125" y="3115358"/>
                </a:cubicBezTo>
                <a:cubicBezTo>
                  <a:pt x="6143122" y="3267758"/>
                  <a:pt x="6323232" y="3244008"/>
                  <a:pt x="6368754" y="3400366"/>
                </a:cubicBezTo>
                <a:cubicBezTo>
                  <a:pt x="6414276" y="3556725"/>
                  <a:pt x="6558760" y="3847670"/>
                  <a:pt x="6511258" y="4053509"/>
                </a:cubicBezTo>
                <a:cubicBezTo>
                  <a:pt x="6463756" y="4259348"/>
                  <a:pt x="6285625" y="4494874"/>
                  <a:pt x="6083745" y="4635399"/>
                </a:cubicBezTo>
                <a:cubicBezTo>
                  <a:pt x="5881865" y="4775924"/>
                  <a:pt x="5549357" y="4853114"/>
                  <a:pt x="5299975" y="4896657"/>
                </a:cubicBezTo>
                <a:cubicBezTo>
                  <a:pt x="5050593" y="4940200"/>
                  <a:pt x="4840795" y="4926345"/>
                  <a:pt x="4587455" y="4896657"/>
                </a:cubicBezTo>
                <a:cubicBezTo>
                  <a:pt x="4334115" y="4866969"/>
                  <a:pt x="3823476" y="4637379"/>
                  <a:pt x="3779933" y="4718527"/>
                </a:cubicBezTo>
                <a:cubicBezTo>
                  <a:pt x="3736390" y="4799675"/>
                  <a:pt x="4173798" y="5233124"/>
                  <a:pt x="4326198" y="5383545"/>
                </a:cubicBezTo>
                <a:cubicBezTo>
                  <a:pt x="4478598" y="5533966"/>
                  <a:pt x="4856629" y="5587405"/>
                  <a:pt x="4694333" y="5621052"/>
                </a:cubicBezTo>
                <a:cubicBezTo>
                  <a:pt x="4532037" y="5654699"/>
                  <a:pt x="3692848" y="5702200"/>
                  <a:pt x="3352422" y="5585426"/>
                </a:cubicBezTo>
                <a:cubicBezTo>
                  <a:pt x="3011996" y="5468652"/>
                  <a:pt x="2909076" y="5013431"/>
                  <a:pt x="2651777" y="4920408"/>
                </a:cubicBezTo>
                <a:cubicBezTo>
                  <a:pt x="2394478" y="4827385"/>
                  <a:pt x="2063948" y="5094579"/>
                  <a:pt x="1808629" y="5027286"/>
                </a:cubicBezTo>
                <a:cubicBezTo>
                  <a:pt x="1553310" y="4959993"/>
                  <a:pt x="1238614" y="4700715"/>
                  <a:pt x="1119861" y="4516647"/>
                </a:cubicBezTo>
                <a:cubicBezTo>
                  <a:pt x="1001108" y="4332580"/>
                  <a:pt x="1102048" y="4023821"/>
                  <a:pt x="1096110" y="3922881"/>
                </a:cubicBezTo>
                <a:cubicBezTo>
                  <a:pt x="1090172" y="3821941"/>
                  <a:pt x="1222780" y="3932779"/>
                  <a:pt x="1084235" y="3911007"/>
                </a:cubicBezTo>
                <a:cubicBezTo>
                  <a:pt x="945690" y="3889235"/>
                  <a:pt x="516198" y="3817981"/>
                  <a:pt x="336089" y="3649747"/>
                </a:cubicBezTo>
                <a:cubicBezTo>
                  <a:pt x="155980" y="3481513"/>
                  <a:pt x="-28088" y="3135151"/>
                  <a:pt x="3579" y="2901603"/>
                </a:cubicBezTo>
                <a:cubicBezTo>
                  <a:pt x="35246" y="2668055"/>
                  <a:pt x="136187" y="2363254"/>
                  <a:pt x="526094" y="2248459"/>
                </a:cubicBezTo>
              </a:path>
            </a:pathLst>
          </a:cu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bg1">
                    <a:lumMod val="95000"/>
                  </a:schemeClr>
                </a:solidFill>
              </a:ln>
              <a:latin typeface="Lato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5114464" y="2740362"/>
            <a:ext cx="229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18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26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5045461" y="3270668"/>
            <a:ext cx="243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sp>
        <p:nvSpPr>
          <p:cNvPr id="27" name="任意多边形 26"/>
          <p:cNvSpPr/>
          <p:nvPr/>
        </p:nvSpPr>
        <p:spPr>
          <a:xfrm>
            <a:off x="8327454" y="2020282"/>
            <a:ext cx="3607840" cy="3111900"/>
          </a:xfrm>
          <a:custGeom>
            <a:avLst/>
            <a:gdLst>
              <a:gd name="connsiteX0" fmla="*/ 833058 w 7054484"/>
              <a:gd name="connsiteY0" fmla="*/ 2329598 h 5683450"/>
              <a:gd name="connsiteX1" fmla="*/ 833058 w 7054484"/>
              <a:gd name="connsiteY1" fmla="*/ 1011437 h 5683450"/>
              <a:gd name="connsiteX2" fmla="*/ 1711832 w 7054484"/>
              <a:gd name="connsiteY2" fmla="*/ 417671 h 5683450"/>
              <a:gd name="connsiteX3" fmla="*/ 2756861 w 7054484"/>
              <a:gd name="connsiteY3" fmla="*/ 655177 h 5683450"/>
              <a:gd name="connsiteX4" fmla="*/ 3410004 w 7054484"/>
              <a:gd name="connsiteY4" fmla="*/ 168289 h 5683450"/>
              <a:gd name="connsiteX5" fmla="*/ 4645038 w 7054484"/>
              <a:gd name="connsiteY5" fmla="*/ 49536 h 5683450"/>
              <a:gd name="connsiteX6" fmla="*/ 5155676 w 7054484"/>
              <a:gd name="connsiteY6" fmla="*/ 928310 h 5683450"/>
              <a:gd name="connsiteX7" fmla="*/ 5131926 w 7054484"/>
              <a:gd name="connsiteY7" fmla="*/ 1082689 h 5683450"/>
              <a:gd name="connsiteX8" fmla="*/ 5903822 w 7054484"/>
              <a:gd name="connsiteY8" fmla="*/ 940185 h 5683450"/>
              <a:gd name="connsiteX9" fmla="*/ 6936975 w 7054484"/>
              <a:gd name="connsiteY9" fmla="*/ 1237068 h 5683450"/>
              <a:gd name="connsiteX10" fmla="*/ 6948850 w 7054484"/>
              <a:gd name="connsiteY10" fmla="*/ 2412725 h 5683450"/>
              <a:gd name="connsiteX11" fmla="*/ 6200705 w 7054484"/>
              <a:gd name="connsiteY11" fmla="*/ 2982741 h 5683450"/>
              <a:gd name="connsiteX12" fmla="*/ 6212580 w 7054484"/>
              <a:gd name="connsiteY12" fmla="*/ 3220247 h 5683450"/>
              <a:gd name="connsiteX13" fmla="*/ 6331334 w 7054484"/>
              <a:gd name="connsiteY13" fmla="*/ 3612133 h 5683450"/>
              <a:gd name="connsiteX14" fmla="*/ 6212580 w 7054484"/>
              <a:gd name="connsiteY14" fmla="*/ 4419655 h 5683450"/>
              <a:gd name="connsiteX15" fmla="*/ 5416934 w 7054484"/>
              <a:gd name="connsiteY15" fmla="*/ 4811541 h 5683450"/>
              <a:gd name="connsiteX16" fmla="*/ 4692539 w 7054484"/>
              <a:gd name="connsiteY16" fmla="*/ 4633411 h 5683450"/>
              <a:gd name="connsiteX17" fmla="*/ 3896892 w 7054484"/>
              <a:gd name="connsiteY17" fmla="*/ 4633411 h 5683450"/>
              <a:gd name="connsiteX18" fmla="*/ 4443157 w 7054484"/>
              <a:gd name="connsiteY18" fmla="*/ 5298429 h 5683450"/>
              <a:gd name="connsiteX19" fmla="*/ 4811292 w 7054484"/>
              <a:gd name="connsiteY19" fmla="*/ 5535936 h 5683450"/>
              <a:gd name="connsiteX20" fmla="*/ 3623760 w 7054484"/>
              <a:gd name="connsiteY20" fmla="*/ 5642814 h 5683450"/>
              <a:gd name="connsiteX21" fmla="*/ 2768736 w 7054484"/>
              <a:gd name="connsiteY21" fmla="*/ 4835292 h 5683450"/>
              <a:gd name="connsiteX22" fmla="*/ 1973089 w 7054484"/>
              <a:gd name="connsiteY22" fmla="*/ 4799666 h 5683450"/>
              <a:gd name="connsiteX23" fmla="*/ 1426825 w 7054484"/>
              <a:gd name="connsiteY23" fmla="*/ 4550284 h 5683450"/>
              <a:gd name="connsiteX24" fmla="*/ 1391199 w 7054484"/>
              <a:gd name="connsiteY24" fmla="*/ 3790263 h 5683450"/>
              <a:gd name="connsiteX25" fmla="*/ 417422 w 7054484"/>
              <a:gd name="connsiteY25" fmla="*/ 3695260 h 5683450"/>
              <a:gd name="connsiteX26" fmla="*/ 13661 w 7054484"/>
              <a:gd name="connsiteY26" fmla="*/ 2757110 h 5683450"/>
              <a:gd name="connsiteX27" fmla="*/ 868684 w 7054484"/>
              <a:gd name="connsiteY27" fmla="*/ 2293972 h 5683450"/>
              <a:gd name="connsiteX0" fmla="*/ 834201 w 7055627"/>
              <a:gd name="connsiteY0" fmla="*/ 2329598 h 5683450"/>
              <a:gd name="connsiteX1" fmla="*/ 834201 w 7055627"/>
              <a:gd name="connsiteY1" fmla="*/ 1011437 h 5683450"/>
              <a:gd name="connsiteX2" fmla="*/ 1712975 w 7055627"/>
              <a:gd name="connsiteY2" fmla="*/ 417671 h 5683450"/>
              <a:gd name="connsiteX3" fmla="*/ 2758004 w 7055627"/>
              <a:gd name="connsiteY3" fmla="*/ 655177 h 5683450"/>
              <a:gd name="connsiteX4" fmla="*/ 3411147 w 7055627"/>
              <a:gd name="connsiteY4" fmla="*/ 168289 h 5683450"/>
              <a:gd name="connsiteX5" fmla="*/ 4646181 w 7055627"/>
              <a:gd name="connsiteY5" fmla="*/ 49536 h 5683450"/>
              <a:gd name="connsiteX6" fmla="*/ 5156819 w 7055627"/>
              <a:gd name="connsiteY6" fmla="*/ 928310 h 5683450"/>
              <a:gd name="connsiteX7" fmla="*/ 5133069 w 7055627"/>
              <a:gd name="connsiteY7" fmla="*/ 1082689 h 5683450"/>
              <a:gd name="connsiteX8" fmla="*/ 5904965 w 7055627"/>
              <a:gd name="connsiteY8" fmla="*/ 940185 h 5683450"/>
              <a:gd name="connsiteX9" fmla="*/ 6938118 w 7055627"/>
              <a:gd name="connsiteY9" fmla="*/ 1237068 h 5683450"/>
              <a:gd name="connsiteX10" fmla="*/ 6949993 w 7055627"/>
              <a:gd name="connsiteY10" fmla="*/ 2412725 h 5683450"/>
              <a:gd name="connsiteX11" fmla="*/ 6201848 w 7055627"/>
              <a:gd name="connsiteY11" fmla="*/ 2982741 h 5683450"/>
              <a:gd name="connsiteX12" fmla="*/ 6213723 w 7055627"/>
              <a:gd name="connsiteY12" fmla="*/ 3220247 h 5683450"/>
              <a:gd name="connsiteX13" fmla="*/ 6332477 w 7055627"/>
              <a:gd name="connsiteY13" fmla="*/ 3612133 h 5683450"/>
              <a:gd name="connsiteX14" fmla="*/ 6213723 w 7055627"/>
              <a:gd name="connsiteY14" fmla="*/ 4419655 h 5683450"/>
              <a:gd name="connsiteX15" fmla="*/ 5418077 w 7055627"/>
              <a:gd name="connsiteY15" fmla="*/ 4811541 h 5683450"/>
              <a:gd name="connsiteX16" fmla="*/ 4693682 w 7055627"/>
              <a:gd name="connsiteY16" fmla="*/ 4633411 h 5683450"/>
              <a:gd name="connsiteX17" fmla="*/ 3898035 w 7055627"/>
              <a:gd name="connsiteY17" fmla="*/ 4633411 h 5683450"/>
              <a:gd name="connsiteX18" fmla="*/ 4444300 w 7055627"/>
              <a:gd name="connsiteY18" fmla="*/ 5298429 h 5683450"/>
              <a:gd name="connsiteX19" fmla="*/ 4812435 w 7055627"/>
              <a:gd name="connsiteY19" fmla="*/ 5535936 h 5683450"/>
              <a:gd name="connsiteX20" fmla="*/ 3624903 w 7055627"/>
              <a:gd name="connsiteY20" fmla="*/ 5642814 h 5683450"/>
              <a:gd name="connsiteX21" fmla="*/ 2769879 w 7055627"/>
              <a:gd name="connsiteY21" fmla="*/ 4835292 h 5683450"/>
              <a:gd name="connsiteX22" fmla="*/ 1974232 w 7055627"/>
              <a:gd name="connsiteY22" fmla="*/ 4799666 h 5683450"/>
              <a:gd name="connsiteX23" fmla="*/ 1427968 w 7055627"/>
              <a:gd name="connsiteY23" fmla="*/ 4550284 h 5683450"/>
              <a:gd name="connsiteX24" fmla="*/ 1392342 w 7055627"/>
              <a:gd name="connsiteY24" fmla="*/ 3790263 h 5683450"/>
              <a:gd name="connsiteX25" fmla="*/ 418565 w 7055627"/>
              <a:gd name="connsiteY25" fmla="*/ 3695260 h 5683450"/>
              <a:gd name="connsiteX26" fmla="*/ 14804 w 7055627"/>
              <a:gd name="connsiteY26" fmla="*/ 2757110 h 5683450"/>
              <a:gd name="connsiteX27" fmla="*/ 893578 w 7055627"/>
              <a:gd name="connsiteY27" fmla="*/ 2305847 h 5683450"/>
              <a:gd name="connsiteX0" fmla="*/ 823755 w 7045181"/>
              <a:gd name="connsiteY0" fmla="*/ 2329598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77047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400701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091942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224486 h 5708966"/>
              <a:gd name="connsiteX1" fmla="*/ 823755 w 7045181"/>
              <a:gd name="connsiteY1" fmla="*/ 1036953 h 5708966"/>
              <a:gd name="connsiteX2" fmla="*/ 1702529 w 7045181"/>
              <a:gd name="connsiteY2" fmla="*/ 502563 h 5708966"/>
              <a:gd name="connsiteX3" fmla="*/ 2616929 w 7045181"/>
              <a:gd name="connsiteY3" fmla="*/ 633191 h 5708966"/>
              <a:gd name="connsiteX4" fmla="*/ 3020690 w 7045181"/>
              <a:gd name="connsiteY4" fmla="*/ 110677 h 5708966"/>
              <a:gd name="connsiteX5" fmla="*/ 4635735 w 7045181"/>
              <a:gd name="connsiteY5" fmla="*/ 75052 h 5708966"/>
              <a:gd name="connsiteX6" fmla="*/ 5146373 w 7045181"/>
              <a:gd name="connsiteY6" fmla="*/ 953826 h 5708966"/>
              <a:gd name="connsiteX7" fmla="*/ 5122623 w 7045181"/>
              <a:gd name="connsiteY7" fmla="*/ 1108205 h 5708966"/>
              <a:gd name="connsiteX8" fmla="*/ 5894519 w 7045181"/>
              <a:gd name="connsiteY8" fmla="*/ 965701 h 5708966"/>
              <a:gd name="connsiteX9" fmla="*/ 6927672 w 7045181"/>
              <a:gd name="connsiteY9" fmla="*/ 1262584 h 5708966"/>
              <a:gd name="connsiteX10" fmla="*/ 6939547 w 7045181"/>
              <a:gd name="connsiteY10" fmla="*/ 2438241 h 5708966"/>
              <a:gd name="connsiteX11" fmla="*/ 6191402 w 7045181"/>
              <a:gd name="connsiteY11" fmla="*/ 3008257 h 5708966"/>
              <a:gd name="connsiteX12" fmla="*/ 6203277 w 7045181"/>
              <a:gd name="connsiteY12" fmla="*/ 3245763 h 5708966"/>
              <a:gd name="connsiteX13" fmla="*/ 6322031 w 7045181"/>
              <a:gd name="connsiteY13" fmla="*/ 3637649 h 5708966"/>
              <a:gd name="connsiteX14" fmla="*/ 6203277 w 7045181"/>
              <a:gd name="connsiteY14" fmla="*/ 4445171 h 5708966"/>
              <a:gd name="connsiteX15" fmla="*/ 5407631 w 7045181"/>
              <a:gd name="connsiteY15" fmla="*/ 4837057 h 5708966"/>
              <a:gd name="connsiteX16" fmla="*/ 4683236 w 7045181"/>
              <a:gd name="connsiteY16" fmla="*/ 4658927 h 5708966"/>
              <a:gd name="connsiteX17" fmla="*/ 3887589 w 7045181"/>
              <a:gd name="connsiteY17" fmla="*/ 4658927 h 5708966"/>
              <a:gd name="connsiteX18" fmla="*/ 4433854 w 7045181"/>
              <a:gd name="connsiteY18" fmla="*/ 5323945 h 5708966"/>
              <a:gd name="connsiteX19" fmla="*/ 4801989 w 7045181"/>
              <a:gd name="connsiteY19" fmla="*/ 5561452 h 5708966"/>
              <a:gd name="connsiteX20" fmla="*/ 3614457 w 7045181"/>
              <a:gd name="connsiteY20" fmla="*/ 5668330 h 5708966"/>
              <a:gd name="connsiteX21" fmla="*/ 2759433 w 7045181"/>
              <a:gd name="connsiteY21" fmla="*/ 4860808 h 5708966"/>
              <a:gd name="connsiteX22" fmla="*/ 1963786 w 7045181"/>
              <a:gd name="connsiteY22" fmla="*/ 4825182 h 5708966"/>
              <a:gd name="connsiteX23" fmla="*/ 1417522 w 7045181"/>
              <a:gd name="connsiteY23" fmla="*/ 4575800 h 5708966"/>
              <a:gd name="connsiteX24" fmla="*/ 1381896 w 7045181"/>
              <a:gd name="connsiteY24" fmla="*/ 3815779 h 5708966"/>
              <a:gd name="connsiteX25" fmla="*/ 408119 w 7045181"/>
              <a:gd name="connsiteY25" fmla="*/ 3720776 h 5708966"/>
              <a:gd name="connsiteX26" fmla="*/ 4358 w 7045181"/>
              <a:gd name="connsiteY26" fmla="*/ 2782626 h 5708966"/>
              <a:gd name="connsiteX27" fmla="*/ 633750 w 7045181"/>
              <a:gd name="connsiteY27" fmla="*/ 2188859 h 5708966"/>
              <a:gd name="connsiteX0" fmla="*/ 621874 w 7045181"/>
              <a:gd name="connsiteY0" fmla="*/ 2272780 h 5757260"/>
              <a:gd name="connsiteX1" fmla="*/ 823755 w 7045181"/>
              <a:gd name="connsiteY1" fmla="*/ 1085247 h 5757260"/>
              <a:gd name="connsiteX2" fmla="*/ 1702529 w 7045181"/>
              <a:gd name="connsiteY2" fmla="*/ 550857 h 5757260"/>
              <a:gd name="connsiteX3" fmla="*/ 2616929 w 7045181"/>
              <a:gd name="connsiteY3" fmla="*/ 681485 h 5757260"/>
              <a:gd name="connsiteX4" fmla="*/ 3020690 w 7045181"/>
              <a:gd name="connsiteY4" fmla="*/ 158971 h 5757260"/>
              <a:gd name="connsiteX5" fmla="*/ 4635735 w 7045181"/>
              <a:gd name="connsiteY5" fmla="*/ 123346 h 5757260"/>
              <a:gd name="connsiteX6" fmla="*/ 5146373 w 7045181"/>
              <a:gd name="connsiteY6" fmla="*/ 1002120 h 5757260"/>
              <a:gd name="connsiteX7" fmla="*/ 5122623 w 7045181"/>
              <a:gd name="connsiteY7" fmla="*/ 1156499 h 5757260"/>
              <a:gd name="connsiteX8" fmla="*/ 5894519 w 7045181"/>
              <a:gd name="connsiteY8" fmla="*/ 1013995 h 5757260"/>
              <a:gd name="connsiteX9" fmla="*/ 6927672 w 7045181"/>
              <a:gd name="connsiteY9" fmla="*/ 1310878 h 5757260"/>
              <a:gd name="connsiteX10" fmla="*/ 6939547 w 7045181"/>
              <a:gd name="connsiteY10" fmla="*/ 2486535 h 5757260"/>
              <a:gd name="connsiteX11" fmla="*/ 6191402 w 7045181"/>
              <a:gd name="connsiteY11" fmla="*/ 3056551 h 5757260"/>
              <a:gd name="connsiteX12" fmla="*/ 6203277 w 7045181"/>
              <a:gd name="connsiteY12" fmla="*/ 3294057 h 5757260"/>
              <a:gd name="connsiteX13" fmla="*/ 6322031 w 7045181"/>
              <a:gd name="connsiteY13" fmla="*/ 3685943 h 5757260"/>
              <a:gd name="connsiteX14" fmla="*/ 6203277 w 7045181"/>
              <a:gd name="connsiteY14" fmla="*/ 4493465 h 5757260"/>
              <a:gd name="connsiteX15" fmla="*/ 5407631 w 7045181"/>
              <a:gd name="connsiteY15" fmla="*/ 4885351 h 5757260"/>
              <a:gd name="connsiteX16" fmla="*/ 4683236 w 7045181"/>
              <a:gd name="connsiteY16" fmla="*/ 4707221 h 5757260"/>
              <a:gd name="connsiteX17" fmla="*/ 3887589 w 7045181"/>
              <a:gd name="connsiteY17" fmla="*/ 4707221 h 5757260"/>
              <a:gd name="connsiteX18" fmla="*/ 4433854 w 7045181"/>
              <a:gd name="connsiteY18" fmla="*/ 5372239 h 5757260"/>
              <a:gd name="connsiteX19" fmla="*/ 4801989 w 7045181"/>
              <a:gd name="connsiteY19" fmla="*/ 5609746 h 5757260"/>
              <a:gd name="connsiteX20" fmla="*/ 3614457 w 7045181"/>
              <a:gd name="connsiteY20" fmla="*/ 5716624 h 5757260"/>
              <a:gd name="connsiteX21" fmla="*/ 2759433 w 7045181"/>
              <a:gd name="connsiteY21" fmla="*/ 4909102 h 5757260"/>
              <a:gd name="connsiteX22" fmla="*/ 1963786 w 7045181"/>
              <a:gd name="connsiteY22" fmla="*/ 4873476 h 5757260"/>
              <a:gd name="connsiteX23" fmla="*/ 1417522 w 7045181"/>
              <a:gd name="connsiteY23" fmla="*/ 4624094 h 5757260"/>
              <a:gd name="connsiteX24" fmla="*/ 1381896 w 7045181"/>
              <a:gd name="connsiteY24" fmla="*/ 3864073 h 5757260"/>
              <a:gd name="connsiteX25" fmla="*/ 408119 w 7045181"/>
              <a:gd name="connsiteY25" fmla="*/ 3769070 h 5757260"/>
              <a:gd name="connsiteX26" fmla="*/ 4358 w 7045181"/>
              <a:gd name="connsiteY26" fmla="*/ 2830920 h 5757260"/>
              <a:gd name="connsiteX27" fmla="*/ 633750 w 7045181"/>
              <a:gd name="connsiteY27" fmla="*/ 2237153 h 5757260"/>
              <a:gd name="connsiteX0" fmla="*/ 621874 w 7045181"/>
              <a:gd name="connsiteY0" fmla="*/ 2241122 h 5725602"/>
              <a:gd name="connsiteX1" fmla="*/ 823755 w 7045181"/>
              <a:gd name="connsiteY1" fmla="*/ 1053589 h 5725602"/>
              <a:gd name="connsiteX2" fmla="*/ 1702529 w 7045181"/>
              <a:gd name="connsiteY2" fmla="*/ 519199 h 5725602"/>
              <a:gd name="connsiteX3" fmla="*/ 2616929 w 7045181"/>
              <a:gd name="connsiteY3" fmla="*/ 649827 h 5725602"/>
              <a:gd name="connsiteX4" fmla="*/ 3020690 w 7045181"/>
              <a:gd name="connsiteY4" fmla="*/ 186689 h 5725602"/>
              <a:gd name="connsiteX5" fmla="*/ 4635735 w 7045181"/>
              <a:gd name="connsiteY5" fmla="*/ 91688 h 5725602"/>
              <a:gd name="connsiteX6" fmla="*/ 5146373 w 7045181"/>
              <a:gd name="connsiteY6" fmla="*/ 970462 h 5725602"/>
              <a:gd name="connsiteX7" fmla="*/ 5122623 w 7045181"/>
              <a:gd name="connsiteY7" fmla="*/ 1124841 h 5725602"/>
              <a:gd name="connsiteX8" fmla="*/ 5894519 w 7045181"/>
              <a:gd name="connsiteY8" fmla="*/ 982337 h 5725602"/>
              <a:gd name="connsiteX9" fmla="*/ 6927672 w 7045181"/>
              <a:gd name="connsiteY9" fmla="*/ 1279220 h 5725602"/>
              <a:gd name="connsiteX10" fmla="*/ 6939547 w 7045181"/>
              <a:gd name="connsiteY10" fmla="*/ 2454877 h 5725602"/>
              <a:gd name="connsiteX11" fmla="*/ 6191402 w 7045181"/>
              <a:gd name="connsiteY11" fmla="*/ 3024893 h 5725602"/>
              <a:gd name="connsiteX12" fmla="*/ 6203277 w 7045181"/>
              <a:gd name="connsiteY12" fmla="*/ 3262399 h 5725602"/>
              <a:gd name="connsiteX13" fmla="*/ 6322031 w 7045181"/>
              <a:gd name="connsiteY13" fmla="*/ 3654285 h 5725602"/>
              <a:gd name="connsiteX14" fmla="*/ 6203277 w 7045181"/>
              <a:gd name="connsiteY14" fmla="*/ 4461807 h 5725602"/>
              <a:gd name="connsiteX15" fmla="*/ 5407631 w 7045181"/>
              <a:gd name="connsiteY15" fmla="*/ 4853693 h 5725602"/>
              <a:gd name="connsiteX16" fmla="*/ 4683236 w 7045181"/>
              <a:gd name="connsiteY16" fmla="*/ 4675563 h 5725602"/>
              <a:gd name="connsiteX17" fmla="*/ 3887589 w 7045181"/>
              <a:gd name="connsiteY17" fmla="*/ 4675563 h 5725602"/>
              <a:gd name="connsiteX18" fmla="*/ 4433854 w 7045181"/>
              <a:gd name="connsiteY18" fmla="*/ 5340581 h 5725602"/>
              <a:gd name="connsiteX19" fmla="*/ 4801989 w 7045181"/>
              <a:gd name="connsiteY19" fmla="*/ 5578088 h 5725602"/>
              <a:gd name="connsiteX20" fmla="*/ 3614457 w 7045181"/>
              <a:gd name="connsiteY20" fmla="*/ 5684966 h 5725602"/>
              <a:gd name="connsiteX21" fmla="*/ 2759433 w 7045181"/>
              <a:gd name="connsiteY21" fmla="*/ 4877444 h 5725602"/>
              <a:gd name="connsiteX22" fmla="*/ 1963786 w 7045181"/>
              <a:gd name="connsiteY22" fmla="*/ 4841818 h 5725602"/>
              <a:gd name="connsiteX23" fmla="*/ 1417522 w 7045181"/>
              <a:gd name="connsiteY23" fmla="*/ 4592436 h 5725602"/>
              <a:gd name="connsiteX24" fmla="*/ 1381896 w 7045181"/>
              <a:gd name="connsiteY24" fmla="*/ 3832415 h 5725602"/>
              <a:gd name="connsiteX25" fmla="*/ 408119 w 7045181"/>
              <a:gd name="connsiteY25" fmla="*/ 3737412 h 5725602"/>
              <a:gd name="connsiteX26" fmla="*/ 4358 w 7045181"/>
              <a:gd name="connsiteY26" fmla="*/ 2799262 h 5725602"/>
              <a:gd name="connsiteX27" fmla="*/ 633750 w 7045181"/>
              <a:gd name="connsiteY27" fmla="*/ 2205495 h 5725602"/>
              <a:gd name="connsiteX0" fmla="*/ 621874 w 7045181"/>
              <a:gd name="connsiteY0" fmla="*/ 2261654 h 5746134"/>
              <a:gd name="connsiteX1" fmla="*/ 823755 w 7045181"/>
              <a:gd name="connsiteY1" fmla="*/ 1074121 h 5746134"/>
              <a:gd name="connsiteX2" fmla="*/ 1702529 w 7045181"/>
              <a:gd name="connsiteY2" fmla="*/ 539731 h 5746134"/>
              <a:gd name="connsiteX3" fmla="*/ 2616929 w 7045181"/>
              <a:gd name="connsiteY3" fmla="*/ 670359 h 5746134"/>
              <a:gd name="connsiteX4" fmla="*/ 3020690 w 7045181"/>
              <a:gd name="connsiteY4" fmla="*/ 207221 h 5746134"/>
              <a:gd name="connsiteX5" fmla="*/ 4635735 w 7045181"/>
              <a:gd name="connsiteY5" fmla="*/ 112220 h 5746134"/>
              <a:gd name="connsiteX6" fmla="*/ 5146373 w 7045181"/>
              <a:gd name="connsiteY6" fmla="*/ 990994 h 5746134"/>
              <a:gd name="connsiteX7" fmla="*/ 5122623 w 7045181"/>
              <a:gd name="connsiteY7" fmla="*/ 1145373 h 5746134"/>
              <a:gd name="connsiteX8" fmla="*/ 5894519 w 7045181"/>
              <a:gd name="connsiteY8" fmla="*/ 1002869 h 5746134"/>
              <a:gd name="connsiteX9" fmla="*/ 6927672 w 7045181"/>
              <a:gd name="connsiteY9" fmla="*/ 1299752 h 5746134"/>
              <a:gd name="connsiteX10" fmla="*/ 6939547 w 7045181"/>
              <a:gd name="connsiteY10" fmla="*/ 2475409 h 5746134"/>
              <a:gd name="connsiteX11" fmla="*/ 6191402 w 7045181"/>
              <a:gd name="connsiteY11" fmla="*/ 3045425 h 5746134"/>
              <a:gd name="connsiteX12" fmla="*/ 6203277 w 7045181"/>
              <a:gd name="connsiteY12" fmla="*/ 3282931 h 5746134"/>
              <a:gd name="connsiteX13" fmla="*/ 6322031 w 7045181"/>
              <a:gd name="connsiteY13" fmla="*/ 3674817 h 5746134"/>
              <a:gd name="connsiteX14" fmla="*/ 6203277 w 7045181"/>
              <a:gd name="connsiteY14" fmla="*/ 4482339 h 5746134"/>
              <a:gd name="connsiteX15" fmla="*/ 5407631 w 7045181"/>
              <a:gd name="connsiteY15" fmla="*/ 4874225 h 5746134"/>
              <a:gd name="connsiteX16" fmla="*/ 4683236 w 7045181"/>
              <a:gd name="connsiteY16" fmla="*/ 4696095 h 5746134"/>
              <a:gd name="connsiteX17" fmla="*/ 3887589 w 7045181"/>
              <a:gd name="connsiteY17" fmla="*/ 4696095 h 5746134"/>
              <a:gd name="connsiteX18" fmla="*/ 4433854 w 7045181"/>
              <a:gd name="connsiteY18" fmla="*/ 5361113 h 5746134"/>
              <a:gd name="connsiteX19" fmla="*/ 4801989 w 7045181"/>
              <a:gd name="connsiteY19" fmla="*/ 5598620 h 5746134"/>
              <a:gd name="connsiteX20" fmla="*/ 3614457 w 7045181"/>
              <a:gd name="connsiteY20" fmla="*/ 5705498 h 5746134"/>
              <a:gd name="connsiteX21" fmla="*/ 2759433 w 7045181"/>
              <a:gd name="connsiteY21" fmla="*/ 4897976 h 5746134"/>
              <a:gd name="connsiteX22" fmla="*/ 1963786 w 7045181"/>
              <a:gd name="connsiteY22" fmla="*/ 4862350 h 5746134"/>
              <a:gd name="connsiteX23" fmla="*/ 1417522 w 7045181"/>
              <a:gd name="connsiteY23" fmla="*/ 4612968 h 5746134"/>
              <a:gd name="connsiteX24" fmla="*/ 1381896 w 7045181"/>
              <a:gd name="connsiteY24" fmla="*/ 3852947 h 5746134"/>
              <a:gd name="connsiteX25" fmla="*/ 408119 w 7045181"/>
              <a:gd name="connsiteY25" fmla="*/ 3757944 h 5746134"/>
              <a:gd name="connsiteX26" fmla="*/ 4358 w 7045181"/>
              <a:gd name="connsiteY26" fmla="*/ 2819794 h 5746134"/>
              <a:gd name="connsiteX27" fmla="*/ 633750 w 7045181"/>
              <a:gd name="connsiteY27" fmla="*/ 2226027 h 5746134"/>
              <a:gd name="connsiteX0" fmla="*/ 621874 w 7045181"/>
              <a:gd name="connsiteY0" fmla="*/ 2243998 h 5728478"/>
              <a:gd name="connsiteX1" fmla="*/ 823755 w 7045181"/>
              <a:gd name="connsiteY1" fmla="*/ 1056465 h 5728478"/>
              <a:gd name="connsiteX2" fmla="*/ 1702529 w 7045181"/>
              <a:gd name="connsiteY2" fmla="*/ 522075 h 5728478"/>
              <a:gd name="connsiteX3" fmla="*/ 2616929 w 7045181"/>
              <a:gd name="connsiteY3" fmla="*/ 652703 h 5728478"/>
              <a:gd name="connsiteX4" fmla="*/ 3020690 w 7045181"/>
              <a:gd name="connsiteY4" fmla="*/ 189565 h 5728478"/>
              <a:gd name="connsiteX5" fmla="*/ 4326977 w 7045181"/>
              <a:gd name="connsiteY5" fmla="*/ 47063 h 5728478"/>
              <a:gd name="connsiteX6" fmla="*/ 5146373 w 7045181"/>
              <a:gd name="connsiteY6" fmla="*/ 973338 h 5728478"/>
              <a:gd name="connsiteX7" fmla="*/ 5122623 w 7045181"/>
              <a:gd name="connsiteY7" fmla="*/ 1127717 h 5728478"/>
              <a:gd name="connsiteX8" fmla="*/ 5894519 w 7045181"/>
              <a:gd name="connsiteY8" fmla="*/ 985213 h 5728478"/>
              <a:gd name="connsiteX9" fmla="*/ 6927672 w 7045181"/>
              <a:gd name="connsiteY9" fmla="*/ 1282096 h 5728478"/>
              <a:gd name="connsiteX10" fmla="*/ 6939547 w 7045181"/>
              <a:gd name="connsiteY10" fmla="*/ 2457753 h 5728478"/>
              <a:gd name="connsiteX11" fmla="*/ 6191402 w 7045181"/>
              <a:gd name="connsiteY11" fmla="*/ 3027769 h 5728478"/>
              <a:gd name="connsiteX12" fmla="*/ 6203277 w 7045181"/>
              <a:gd name="connsiteY12" fmla="*/ 3265275 h 5728478"/>
              <a:gd name="connsiteX13" fmla="*/ 6322031 w 7045181"/>
              <a:gd name="connsiteY13" fmla="*/ 3657161 h 5728478"/>
              <a:gd name="connsiteX14" fmla="*/ 6203277 w 7045181"/>
              <a:gd name="connsiteY14" fmla="*/ 4464683 h 5728478"/>
              <a:gd name="connsiteX15" fmla="*/ 5407631 w 7045181"/>
              <a:gd name="connsiteY15" fmla="*/ 4856569 h 5728478"/>
              <a:gd name="connsiteX16" fmla="*/ 4683236 w 7045181"/>
              <a:gd name="connsiteY16" fmla="*/ 4678439 h 5728478"/>
              <a:gd name="connsiteX17" fmla="*/ 3887589 w 7045181"/>
              <a:gd name="connsiteY17" fmla="*/ 4678439 h 5728478"/>
              <a:gd name="connsiteX18" fmla="*/ 4433854 w 7045181"/>
              <a:gd name="connsiteY18" fmla="*/ 5343457 h 5728478"/>
              <a:gd name="connsiteX19" fmla="*/ 4801989 w 7045181"/>
              <a:gd name="connsiteY19" fmla="*/ 5580964 h 5728478"/>
              <a:gd name="connsiteX20" fmla="*/ 3614457 w 7045181"/>
              <a:gd name="connsiteY20" fmla="*/ 5687842 h 5728478"/>
              <a:gd name="connsiteX21" fmla="*/ 2759433 w 7045181"/>
              <a:gd name="connsiteY21" fmla="*/ 4880320 h 5728478"/>
              <a:gd name="connsiteX22" fmla="*/ 1963786 w 7045181"/>
              <a:gd name="connsiteY22" fmla="*/ 4844694 h 5728478"/>
              <a:gd name="connsiteX23" fmla="*/ 1417522 w 7045181"/>
              <a:gd name="connsiteY23" fmla="*/ 4595312 h 5728478"/>
              <a:gd name="connsiteX24" fmla="*/ 1381896 w 7045181"/>
              <a:gd name="connsiteY24" fmla="*/ 3835291 h 5728478"/>
              <a:gd name="connsiteX25" fmla="*/ 408119 w 7045181"/>
              <a:gd name="connsiteY25" fmla="*/ 3740288 h 5728478"/>
              <a:gd name="connsiteX26" fmla="*/ 4358 w 7045181"/>
              <a:gd name="connsiteY26" fmla="*/ 2802138 h 5728478"/>
              <a:gd name="connsiteX27" fmla="*/ 633750 w 7045181"/>
              <a:gd name="connsiteY27" fmla="*/ 2208371 h 5728478"/>
              <a:gd name="connsiteX0" fmla="*/ 621874 w 7045181"/>
              <a:gd name="connsiteY0" fmla="*/ 2285683 h 5770163"/>
              <a:gd name="connsiteX1" fmla="*/ 823755 w 7045181"/>
              <a:gd name="connsiteY1" fmla="*/ 1098150 h 5770163"/>
              <a:gd name="connsiteX2" fmla="*/ 1702529 w 7045181"/>
              <a:gd name="connsiteY2" fmla="*/ 563760 h 5770163"/>
              <a:gd name="connsiteX3" fmla="*/ 2616929 w 7045181"/>
              <a:gd name="connsiteY3" fmla="*/ 694388 h 5770163"/>
              <a:gd name="connsiteX4" fmla="*/ 3020690 w 7045181"/>
              <a:gd name="connsiteY4" fmla="*/ 231250 h 5770163"/>
              <a:gd name="connsiteX5" fmla="*/ 4220099 w 7045181"/>
              <a:gd name="connsiteY5" fmla="*/ 41247 h 5770163"/>
              <a:gd name="connsiteX6" fmla="*/ 5146373 w 7045181"/>
              <a:gd name="connsiteY6" fmla="*/ 1015023 h 5770163"/>
              <a:gd name="connsiteX7" fmla="*/ 5122623 w 7045181"/>
              <a:gd name="connsiteY7" fmla="*/ 1169402 h 5770163"/>
              <a:gd name="connsiteX8" fmla="*/ 5894519 w 7045181"/>
              <a:gd name="connsiteY8" fmla="*/ 1026898 h 5770163"/>
              <a:gd name="connsiteX9" fmla="*/ 6927672 w 7045181"/>
              <a:gd name="connsiteY9" fmla="*/ 1323781 h 5770163"/>
              <a:gd name="connsiteX10" fmla="*/ 6939547 w 7045181"/>
              <a:gd name="connsiteY10" fmla="*/ 2499438 h 5770163"/>
              <a:gd name="connsiteX11" fmla="*/ 6191402 w 7045181"/>
              <a:gd name="connsiteY11" fmla="*/ 3069454 h 5770163"/>
              <a:gd name="connsiteX12" fmla="*/ 6203277 w 7045181"/>
              <a:gd name="connsiteY12" fmla="*/ 3306960 h 5770163"/>
              <a:gd name="connsiteX13" fmla="*/ 6322031 w 7045181"/>
              <a:gd name="connsiteY13" fmla="*/ 3698846 h 5770163"/>
              <a:gd name="connsiteX14" fmla="*/ 6203277 w 7045181"/>
              <a:gd name="connsiteY14" fmla="*/ 4506368 h 5770163"/>
              <a:gd name="connsiteX15" fmla="*/ 5407631 w 7045181"/>
              <a:gd name="connsiteY15" fmla="*/ 4898254 h 5770163"/>
              <a:gd name="connsiteX16" fmla="*/ 4683236 w 7045181"/>
              <a:gd name="connsiteY16" fmla="*/ 4720124 h 5770163"/>
              <a:gd name="connsiteX17" fmla="*/ 3887589 w 7045181"/>
              <a:gd name="connsiteY17" fmla="*/ 4720124 h 5770163"/>
              <a:gd name="connsiteX18" fmla="*/ 4433854 w 7045181"/>
              <a:gd name="connsiteY18" fmla="*/ 5385142 h 5770163"/>
              <a:gd name="connsiteX19" fmla="*/ 4801989 w 7045181"/>
              <a:gd name="connsiteY19" fmla="*/ 5622649 h 5770163"/>
              <a:gd name="connsiteX20" fmla="*/ 3614457 w 7045181"/>
              <a:gd name="connsiteY20" fmla="*/ 5729527 h 5770163"/>
              <a:gd name="connsiteX21" fmla="*/ 2759433 w 7045181"/>
              <a:gd name="connsiteY21" fmla="*/ 4922005 h 5770163"/>
              <a:gd name="connsiteX22" fmla="*/ 1963786 w 7045181"/>
              <a:gd name="connsiteY22" fmla="*/ 4886379 h 5770163"/>
              <a:gd name="connsiteX23" fmla="*/ 1417522 w 7045181"/>
              <a:gd name="connsiteY23" fmla="*/ 4636997 h 5770163"/>
              <a:gd name="connsiteX24" fmla="*/ 1381896 w 7045181"/>
              <a:gd name="connsiteY24" fmla="*/ 3876976 h 5770163"/>
              <a:gd name="connsiteX25" fmla="*/ 408119 w 7045181"/>
              <a:gd name="connsiteY25" fmla="*/ 3781973 h 5770163"/>
              <a:gd name="connsiteX26" fmla="*/ 4358 w 7045181"/>
              <a:gd name="connsiteY26" fmla="*/ 2843823 h 5770163"/>
              <a:gd name="connsiteX27" fmla="*/ 633750 w 7045181"/>
              <a:gd name="connsiteY27" fmla="*/ 2250056 h 5770163"/>
              <a:gd name="connsiteX0" fmla="*/ 621874 w 7045181"/>
              <a:gd name="connsiteY0" fmla="*/ 2248310 h 5732790"/>
              <a:gd name="connsiteX1" fmla="*/ 823755 w 7045181"/>
              <a:gd name="connsiteY1" fmla="*/ 1060777 h 5732790"/>
              <a:gd name="connsiteX2" fmla="*/ 1702529 w 7045181"/>
              <a:gd name="connsiteY2" fmla="*/ 526387 h 5732790"/>
              <a:gd name="connsiteX3" fmla="*/ 2616929 w 7045181"/>
              <a:gd name="connsiteY3" fmla="*/ 657015 h 5732790"/>
              <a:gd name="connsiteX4" fmla="*/ 3020690 w 7045181"/>
              <a:gd name="connsiteY4" fmla="*/ 193877 h 5732790"/>
              <a:gd name="connsiteX5" fmla="*/ 4220099 w 7045181"/>
              <a:gd name="connsiteY5" fmla="*/ 3874 h 5732790"/>
              <a:gd name="connsiteX6" fmla="*/ 4659486 w 7045181"/>
              <a:gd name="connsiteY6" fmla="*/ 348259 h 5732790"/>
              <a:gd name="connsiteX7" fmla="*/ 5146373 w 7045181"/>
              <a:gd name="connsiteY7" fmla="*/ 977650 h 5732790"/>
              <a:gd name="connsiteX8" fmla="*/ 5122623 w 7045181"/>
              <a:gd name="connsiteY8" fmla="*/ 1132029 h 5732790"/>
              <a:gd name="connsiteX9" fmla="*/ 5894519 w 7045181"/>
              <a:gd name="connsiteY9" fmla="*/ 989525 h 5732790"/>
              <a:gd name="connsiteX10" fmla="*/ 6927672 w 7045181"/>
              <a:gd name="connsiteY10" fmla="*/ 1286408 h 5732790"/>
              <a:gd name="connsiteX11" fmla="*/ 6939547 w 7045181"/>
              <a:gd name="connsiteY11" fmla="*/ 2462065 h 5732790"/>
              <a:gd name="connsiteX12" fmla="*/ 6191402 w 7045181"/>
              <a:gd name="connsiteY12" fmla="*/ 3032081 h 5732790"/>
              <a:gd name="connsiteX13" fmla="*/ 6203277 w 7045181"/>
              <a:gd name="connsiteY13" fmla="*/ 3269587 h 5732790"/>
              <a:gd name="connsiteX14" fmla="*/ 6322031 w 7045181"/>
              <a:gd name="connsiteY14" fmla="*/ 3661473 h 5732790"/>
              <a:gd name="connsiteX15" fmla="*/ 6203277 w 7045181"/>
              <a:gd name="connsiteY15" fmla="*/ 4468995 h 5732790"/>
              <a:gd name="connsiteX16" fmla="*/ 5407631 w 7045181"/>
              <a:gd name="connsiteY16" fmla="*/ 4860881 h 5732790"/>
              <a:gd name="connsiteX17" fmla="*/ 4683236 w 7045181"/>
              <a:gd name="connsiteY17" fmla="*/ 4682751 h 5732790"/>
              <a:gd name="connsiteX18" fmla="*/ 3887589 w 7045181"/>
              <a:gd name="connsiteY18" fmla="*/ 4682751 h 5732790"/>
              <a:gd name="connsiteX19" fmla="*/ 4433854 w 7045181"/>
              <a:gd name="connsiteY19" fmla="*/ 5347769 h 5732790"/>
              <a:gd name="connsiteX20" fmla="*/ 4801989 w 7045181"/>
              <a:gd name="connsiteY20" fmla="*/ 5585276 h 5732790"/>
              <a:gd name="connsiteX21" fmla="*/ 3614457 w 7045181"/>
              <a:gd name="connsiteY21" fmla="*/ 5692154 h 5732790"/>
              <a:gd name="connsiteX22" fmla="*/ 2759433 w 7045181"/>
              <a:gd name="connsiteY22" fmla="*/ 4884632 h 5732790"/>
              <a:gd name="connsiteX23" fmla="*/ 1963786 w 7045181"/>
              <a:gd name="connsiteY23" fmla="*/ 4849006 h 5732790"/>
              <a:gd name="connsiteX24" fmla="*/ 1417522 w 7045181"/>
              <a:gd name="connsiteY24" fmla="*/ 4599624 h 5732790"/>
              <a:gd name="connsiteX25" fmla="*/ 1381896 w 7045181"/>
              <a:gd name="connsiteY25" fmla="*/ 3839603 h 5732790"/>
              <a:gd name="connsiteX26" fmla="*/ 408119 w 7045181"/>
              <a:gd name="connsiteY26" fmla="*/ 3744600 h 5732790"/>
              <a:gd name="connsiteX27" fmla="*/ 4358 w 7045181"/>
              <a:gd name="connsiteY27" fmla="*/ 2806450 h 5732790"/>
              <a:gd name="connsiteX28" fmla="*/ 633750 w 7045181"/>
              <a:gd name="connsiteY28" fmla="*/ 2212683 h 5732790"/>
              <a:gd name="connsiteX0" fmla="*/ 621874 w 7045181"/>
              <a:gd name="connsiteY0" fmla="*/ 2249323 h 5733803"/>
              <a:gd name="connsiteX1" fmla="*/ 823755 w 7045181"/>
              <a:gd name="connsiteY1" fmla="*/ 1061790 h 5733803"/>
              <a:gd name="connsiteX2" fmla="*/ 1702529 w 7045181"/>
              <a:gd name="connsiteY2" fmla="*/ 527400 h 5733803"/>
              <a:gd name="connsiteX3" fmla="*/ 2616929 w 7045181"/>
              <a:gd name="connsiteY3" fmla="*/ 658028 h 5733803"/>
              <a:gd name="connsiteX4" fmla="*/ 3020690 w 7045181"/>
              <a:gd name="connsiteY4" fmla="*/ 194890 h 5733803"/>
              <a:gd name="connsiteX5" fmla="*/ 4220099 w 7045181"/>
              <a:gd name="connsiteY5" fmla="*/ 4887 h 5733803"/>
              <a:gd name="connsiteX6" fmla="*/ 4873242 w 7045181"/>
              <a:gd name="connsiteY6" fmla="*/ 373022 h 5733803"/>
              <a:gd name="connsiteX7" fmla="*/ 5146373 w 7045181"/>
              <a:gd name="connsiteY7" fmla="*/ 978663 h 5733803"/>
              <a:gd name="connsiteX8" fmla="*/ 5122623 w 7045181"/>
              <a:gd name="connsiteY8" fmla="*/ 1133042 h 5733803"/>
              <a:gd name="connsiteX9" fmla="*/ 5894519 w 7045181"/>
              <a:gd name="connsiteY9" fmla="*/ 990538 h 5733803"/>
              <a:gd name="connsiteX10" fmla="*/ 6927672 w 7045181"/>
              <a:gd name="connsiteY10" fmla="*/ 1287421 h 5733803"/>
              <a:gd name="connsiteX11" fmla="*/ 6939547 w 7045181"/>
              <a:gd name="connsiteY11" fmla="*/ 2463078 h 5733803"/>
              <a:gd name="connsiteX12" fmla="*/ 6191402 w 7045181"/>
              <a:gd name="connsiteY12" fmla="*/ 3033094 h 5733803"/>
              <a:gd name="connsiteX13" fmla="*/ 6203277 w 7045181"/>
              <a:gd name="connsiteY13" fmla="*/ 3270600 h 5733803"/>
              <a:gd name="connsiteX14" fmla="*/ 6322031 w 7045181"/>
              <a:gd name="connsiteY14" fmla="*/ 3662486 h 5733803"/>
              <a:gd name="connsiteX15" fmla="*/ 6203277 w 7045181"/>
              <a:gd name="connsiteY15" fmla="*/ 4470008 h 5733803"/>
              <a:gd name="connsiteX16" fmla="*/ 5407631 w 7045181"/>
              <a:gd name="connsiteY16" fmla="*/ 4861894 h 5733803"/>
              <a:gd name="connsiteX17" fmla="*/ 4683236 w 7045181"/>
              <a:gd name="connsiteY17" fmla="*/ 4683764 h 5733803"/>
              <a:gd name="connsiteX18" fmla="*/ 3887589 w 7045181"/>
              <a:gd name="connsiteY18" fmla="*/ 4683764 h 5733803"/>
              <a:gd name="connsiteX19" fmla="*/ 4433854 w 7045181"/>
              <a:gd name="connsiteY19" fmla="*/ 5348782 h 5733803"/>
              <a:gd name="connsiteX20" fmla="*/ 4801989 w 7045181"/>
              <a:gd name="connsiteY20" fmla="*/ 5586289 h 5733803"/>
              <a:gd name="connsiteX21" fmla="*/ 3614457 w 7045181"/>
              <a:gd name="connsiteY21" fmla="*/ 5693167 h 5733803"/>
              <a:gd name="connsiteX22" fmla="*/ 2759433 w 7045181"/>
              <a:gd name="connsiteY22" fmla="*/ 4885645 h 5733803"/>
              <a:gd name="connsiteX23" fmla="*/ 1963786 w 7045181"/>
              <a:gd name="connsiteY23" fmla="*/ 4850019 h 5733803"/>
              <a:gd name="connsiteX24" fmla="*/ 1417522 w 7045181"/>
              <a:gd name="connsiteY24" fmla="*/ 4600637 h 5733803"/>
              <a:gd name="connsiteX25" fmla="*/ 1381896 w 7045181"/>
              <a:gd name="connsiteY25" fmla="*/ 3840616 h 5733803"/>
              <a:gd name="connsiteX26" fmla="*/ 408119 w 7045181"/>
              <a:gd name="connsiteY26" fmla="*/ 3745613 h 5733803"/>
              <a:gd name="connsiteX27" fmla="*/ 4358 w 7045181"/>
              <a:gd name="connsiteY27" fmla="*/ 2807463 h 5733803"/>
              <a:gd name="connsiteX28" fmla="*/ 633750 w 7045181"/>
              <a:gd name="connsiteY28" fmla="*/ 2213696 h 5733803"/>
              <a:gd name="connsiteX0" fmla="*/ 621874 w 7045181"/>
              <a:gd name="connsiteY0" fmla="*/ 2284086 h 5768566"/>
              <a:gd name="connsiteX1" fmla="*/ 823755 w 7045181"/>
              <a:gd name="connsiteY1" fmla="*/ 1096553 h 5768566"/>
              <a:gd name="connsiteX2" fmla="*/ 1702529 w 7045181"/>
              <a:gd name="connsiteY2" fmla="*/ 562163 h 5768566"/>
              <a:gd name="connsiteX3" fmla="*/ 2616929 w 7045181"/>
              <a:gd name="connsiteY3" fmla="*/ 692791 h 5768566"/>
              <a:gd name="connsiteX4" fmla="*/ 3020690 w 7045181"/>
              <a:gd name="connsiteY4" fmla="*/ 229653 h 5768566"/>
              <a:gd name="connsiteX5" fmla="*/ 3994468 w 7045181"/>
              <a:gd name="connsiteY5" fmla="*/ 4024 h 5768566"/>
              <a:gd name="connsiteX6" fmla="*/ 4873242 w 7045181"/>
              <a:gd name="connsiteY6" fmla="*/ 407785 h 5768566"/>
              <a:gd name="connsiteX7" fmla="*/ 5146373 w 7045181"/>
              <a:gd name="connsiteY7" fmla="*/ 1013426 h 5768566"/>
              <a:gd name="connsiteX8" fmla="*/ 5122623 w 7045181"/>
              <a:gd name="connsiteY8" fmla="*/ 1167805 h 5768566"/>
              <a:gd name="connsiteX9" fmla="*/ 5894519 w 7045181"/>
              <a:gd name="connsiteY9" fmla="*/ 1025301 h 5768566"/>
              <a:gd name="connsiteX10" fmla="*/ 6927672 w 7045181"/>
              <a:gd name="connsiteY10" fmla="*/ 1322184 h 5768566"/>
              <a:gd name="connsiteX11" fmla="*/ 6939547 w 7045181"/>
              <a:gd name="connsiteY11" fmla="*/ 2497841 h 5768566"/>
              <a:gd name="connsiteX12" fmla="*/ 6191402 w 7045181"/>
              <a:gd name="connsiteY12" fmla="*/ 3067857 h 5768566"/>
              <a:gd name="connsiteX13" fmla="*/ 6203277 w 7045181"/>
              <a:gd name="connsiteY13" fmla="*/ 3305363 h 5768566"/>
              <a:gd name="connsiteX14" fmla="*/ 6322031 w 7045181"/>
              <a:gd name="connsiteY14" fmla="*/ 3697249 h 5768566"/>
              <a:gd name="connsiteX15" fmla="*/ 6203277 w 7045181"/>
              <a:gd name="connsiteY15" fmla="*/ 4504771 h 5768566"/>
              <a:gd name="connsiteX16" fmla="*/ 5407631 w 7045181"/>
              <a:gd name="connsiteY16" fmla="*/ 4896657 h 5768566"/>
              <a:gd name="connsiteX17" fmla="*/ 4683236 w 7045181"/>
              <a:gd name="connsiteY17" fmla="*/ 4718527 h 5768566"/>
              <a:gd name="connsiteX18" fmla="*/ 3887589 w 7045181"/>
              <a:gd name="connsiteY18" fmla="*/ 4718527 h 5768566"/>
              <a:gd name="connsiteX19" fmla="*/ 4433854 w 7045181"/>
              <a:gd name="connsiteY19" fmla="*/ 5383545 h 5768566"/>
              <a:gd name="connsiteX20" fmla="*/ 4801989 w 7045181"/>
              <a:gd name="connsiteY20" fmla="*/ 5621052 h 5768566"/>
              <a:gd name="connsiteX21" fmla="*/ 3614457 w 7045181"/>
              <a:gd name="connsiteY21" fmla="*/ 5727930 h 5768566"/>
              <a:gd name="connsiteX22" fmla="*/ 2759433 w 7045181"/>
              <a:gd name="connsiteY22" fmla="*/ 4920408 h 5768566"/>
              <a:gd name="connsiteX23" fmla="*/ 1963786 w 7045181"/>
              <a:gd name="connsiteY23" fmla="*/ 4884782 h 5768566"/>
              <a:gd name="connsiteX24" fmla="*/ 1417522 w 7045181"/>
              <a:gd name="connsiteY24" fmla="*/ 4635400 h 5768566"/>
              <a:gd name="connsiteX25" fmla="*/ 1381896 w 7045181"/>
              <a:gd name="connsiteY25" fmla="*/ 3875379 h 5768566"/>
              <a:gd name="connsiteX26" fmla="*/ 408119 w 7045181"/>
              <a:gd name="connsiteY26" fmla="*/ 3780376 h 5768566"/>
              <a:gd name="connsiteX27" fmla="*/ 4358 w 7045181"/>
              <a:gd name="connsiteY27" fmla="*/ 2842226 h 5768566"/>
              <a:gd name="connsiteX28" fmla="*/ 633750 w 7045181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114445"/>
              <a:gd name="connsiteY0" fmla="*/ 2284086 h 5768566"/>
              <a:gd name="connsiteX1" fmla="*/ 823755 w 7114445"/>
              <a:gd name="connsiteY1" fmla="*/ 1096553 h 5768566"/>
              <a:gd name="connsiteX2" fmla="*/ 1702529 w 7114445"/>
              <a:gd name="connsiteY2" fmla="*/ 562163 h 5768566"/>
              <a:gd name="connsiteX3" fmla="*/ 2616929 w 7114445"/>
              <a:gd name="connsiteY3" fmla="*/ 692791 h 5768566"/>
              <a:gd name="connsiteX4" fmla="*/ 3020690 w 7114445"/>
              <a:gd name="connsiteY4" fmla="*/ 229653 h 5768566"/>
              <a:gd name="connsiteX5" fmla="*/ 3994468 w 7114445"/>
              <a:gd name="connsiteY5" fmla="*/ 4024 h 5768566"/>
              <a:gd name="connsiteX6" fmla="*/ 4873242 w 7114445"/>
              <a:gd name="connsiteY6" fmla="*/ 407785 h 5768566"/>
              <a:gd name="connsiteX7" fmla="*/ 5146373 w 7114445"/>
              <a:gd name="connsiteY7" fmla="*/ 1013426 h 5768566"/>
              <a:gd name="connsiteX8" fmla="*/ 5122623 w 7114445"/>
              <a:gd name="connsiteY8" fmla="*/ 1167805 h 5768566"/>
              <a:gd name="connsiteX9" fmla="*/ 5870768 w 7114445"/>
              <a:gd name="connsiteY9" fmla="*/ 918424 h 5768566"/>
              <a:gd name="connsiteX10" fmla="*/ 6927672 w 7114445"/>
              <a:gd name="connsiteY10" fmla="*/ 1322184 h 5768566"/>
              <a:gd name="connsiteX11" fmla="*/ 7046425 w 7114445"/>
              <a:gd name="connsiteY11" fmla="*/ 2485965 h 5768566"/>
              <a:gd name="connsiteX12" fmla="*/ 6191402 w 7114445"/>
              <a:gd name="connsiteY12" fmla="*/ 3067857 h 5768566"/>
              <a:gd name="connsiteX13" fmla="*/ 6203277 w 7114445"/>
              <a:gd name="connsiteY13" fmla="*/ 3305363 h 5768566"/>
              <a:gd name="connsiteX14" fmla="*/ 6322031 w 7114445"/>
              <a:gd name="connsiteY14" fmla="*/ 3697249 h 5768566"/>
              <a:gd name="connsiteX15" fmla="*/ 6203277 w 7114445"/>
              <a:gd name="connsiteY15" fmla="*/ 4504771 h 5768566"/>
              <a:gd name="connsiteX16" fmla="*/ 5407631 w 7114445"/>
              <a:gd name="connsiteY16" fmla="*/ 4896657 h 5768566"/>
              <a:gd name="connsiteX17" fmla="*/ 4683236 w 7114445"/>
              <a:gd name="connsiteY17" fmla="*/ 4718527 h 5768566"/>
              <a:gd name="connsiteX18" fmla="*/ 3887589 w 7114445"/>
              <a:gd name="connsiteY18" fmla="*/ 4718527 h 5768566"/>
              <a:gd name="connsiteX19" fmla="*/ 4433854 w 7114445"/>
              <a:gd name="connsiteY19" fmla="*/ 5383545 h 5768566"/>
              <a:gd name="connsiteX20" fmla="*/ 4801989 w 7114445"/>
              <a:gd name="connsiteY20" fmla="*/ 5621052 h 5768566"/>
              <a:gd name="connsiteX21" fmla="*/ 3614457 w 7114445"/>
              <a:gd name="connsiteY21" fmla="*/ 5727930 h 5768566"/>
              <a:gd name="connsiteX22" fmla="*/ 2759433 w 7114445"/>
              <a:gd name="connsiteY22" fmla="*/ 4920408 h 5768566"/>
              <a:gd name="connsiteX23" fmla="*/ 1963786 w 7114445"/>
              <a:gd name="connsiteY23" fmla="*/ 4884782 h 5768566"/>
              <a:gd name="connsiteX24" fmla="*/ 1417522 w 7114445"/>
              <a:gd name="connsiteY24" fmla="*/ 4635400 h 5768566"/>
              <a:gd name="connsiteX25" fmla="*/ 1381896 w 7114445"/>
              <a:gd name="connsiteY25" fmla="*/ 3875379 h 5768566"/>
              <a:gd name="connsiteX26" fmla="*/ 408119 w 7114445"/>
              <a:gd name="connsiteY26" fmla="*/ 3780376 h 5768566"/>
              <a:gd name="connsiteX27" fmla="*/ 4358 w 7114445"/>
              <a:gd name="connsiteY27" fmla="*/ 2842226 h 5768566"/>
              <a:gd name="connsiteX28" fmla="*/ 633750 w 7114445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203277 w 7103140"/>
              <a:gd name="connsiteY13" fmla="*/ 3305363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54540 w 7103140"/>
              <a:gd name="connsiteY14" fmla="*/ 3768501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95111 w 7103140"/>
              <a:gd name="connsiteY17" fmla="*/ 489665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659733"/>
              <a:gd name="connsiteX1" fmla="*/ 823755 w 7103140"/>
              <a:gd name="connsiteY1" fmla="*/ 1096553 h 5659733"/>
              <a:gd name="connsiteX2" fmla="*/ 1702529 w 7103140"/>
              <a:gd name="connsiteY2" fmla="*/ 562163 h 5659733"/>
              <a:gd name="connsiteX3" fmla="*/ 2616929 w 7103140"/>
              <a:gd name="connsiteY3" fmla="*/ 692791 h 5659733"/>
              <a:gd name="connsiteX4" fmla="*/ 3020690 w 7103140"/>
              <a:gd name="connsiteY4" fmla="*/ 229653 h 5659733"/>
              <a:gd name="connsiteX5" fmla="*/ 3994468 w 7103140"/>
              <a:gd name="connsiteY5" fmla="*/ 4024 h 5659733"/>
              <a:gd name="connsiteX6" fmla="*/ 4873242 w 7103140"/>
              <a:gd name="connsiteY6" fmla="*/ 407785 h 5659733"/>
              <a:gd name="connsiteX7" fmla="*/ 5146373 w 7103140"/>
              <a:gd name="connsiteY7" fmla="*/ 1013426 h 5659733"/>
              <a:gd name="connsiteX8" fmla="*/ 5122623 w 7103140"/>
              <a:gd name="connsiteY8" fmla="*/ 1167805 h 5659733"/>
              <a:gd name="connsiteX9" fmla="*/ 5870768 w 7103140"/>
              <a:gd name="connsiteY9" fmla="*/ 918424 h 5659733"/>
              <a:gd name="connsiteX10" fmla="*/ 6927672 w 7103140"/>
              <a:gd name="connsiteY10" fmla="*/ 1322184 h 5659733"/>
              <a:gd name="connsiteX11" fmla="*/ 7046425 w 7103140"/>
              <a:gd name="connsiteY11" fmla="*/ 2485965 h 5659733"/>
              <a:gd name="connsiteX12" fmla="*/ 6345781 w 7103140"/>
              <a:gd name="connsiteY12" fmla="*/ 3115358 h 5659733"/>
              <a:gd name="connsiteX13" fmla="*/ 6476410 w 7103140"/>
              <a:gd name="connsiteY13" fmla="*/ 3400366 h 5659733"/>
              <a:gd name="connsiteX14" fmla="*/ 6618914 w 7103140"/>
              <a:gd name="connsiteY14" fmla="*/ 4053509 h 5659733"/>
              <a:gd name="connsiteX15" fmla="*/ 6191401 w 7103140"/>
              <a:gd name="connsiteY15" fmla="*/ 4635399 h 5659733"/>
              <a:gd name="connsiteX16" fmla="*/ 5407631 w 7103140"/>
              <a:gd name="connsiteY16" fmla="*/ 4896657 h 5659733"/>
              <a:gd name="connsiteX17" fmla="*/ 4695111 w 7103140"/>
              <a:gd name="connsiteY17" fmla="*/ 4896657 h 5659733"/>
              <a:gd name="connsiteX18" fmla="*/ 3887589 w 7103140"/>
              <a:gd name="connsiteY18" fmla="*/ 4718527 h 5659733"/>
              <a:gd name="connsiteX19" fmla="*/ 4433854 w 7103140"/>
              <a:gd name="connsiteY19" fmla="*/ 5383545 h 5659733"/>
              <a:gd name="connsiteX20" fmla="*/ 4801989 w 7103140"/>
              <a:gd name="connsiteY20" fmla="*/ 5621052 h 5659733"/>
              <a:gd name="connsiteX21" fmla="*/ 3460078 w 7103140"/>
              <a:gd name="connsiteY21" fmla="*/ 5585426 h 5659733"/>
              <a:gd name="connsiteX22" fmla="*/ 2759433 w 7103140"/>
              <a:gd name="connsiteY22" fmla="*/ 4920408 h 5659733"/>
              <a:gd name="connsiteX23" fmla="*/ 1963786 w 7103140"/>
              <a:gd name="connsiteY23" fmla="*/ 4884782 h 5659733"/>
              <a:gd name="connsiteX24" fmla="*/ 1417522 w 7103140"/>
              <a:gd name="connsiteY24" fmla="*/ 4635400 h 5659733"/>
              <a:gd name="connsiteX25" fmla="*/ 1381896 w 7103140"/>
              <a:gd name="connsiteY25" fmla="*/ 3875379 h 5659733"/>
              <a:gd name="connsiteX26" fmla="*/ 408119 w 7103140"/>
              <a:gd name="connsiteY26" fmla="*/ 3780376 h 5659733"/>
              <a:gd name="connsiteX27" fmla="*/ 4358 w 7103140"/>
              <a:gd name="connsiteY27" fmla="*/ 2842226 h 5659733"/>
              <a:gd name="connsiteX28" fmla="*/ 633750 w 7103140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417239 w 7102857"/>
              <a:gd name="connsiteY24" fmla="*/ 4635400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16002 w 7102857"/>
              <a:gd name="connsiteY23" fmla="*/ 5027286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18608 w 7099874"/>
              <a:gd name="connsiteY0" fmla="*/ 2284086 h 5659733"/>
              <a:gd name="connsiteX1" fmla="*/ 820489 w 7099874"/>
              <a:gd name="connsiteY1" fmla="*/ 1096553 h 5659733"/>
              <a:gd name="connsiteX2" fmla="*/ 1699263 w 7099874"/>
              <a:gd name="connsiteY2" fmla="*/ 562163 h 5659733"/>
              <a:gd name="connsiteX3" fmla="*/ 2613663 w 7099874"/>
              <a:gd name="connsiteY3" fmla="*/ 692791 h 5659733"/>
              <a:gd name="connsiteX4" fmla="*/ 3017424 w 7099874"/>
              <a:gd name="connsiteY4" fmla="*/ 229653 h 5659733"/>
              <a:gd name="connsiteX5" fmla="*/ 3991202 w 7099874"/>
              <a:gd name="connsiteY5" fmla="*/ 4024 h 5659733"/>
              <a:gd name="connsiteX6" fmla="*/ 4869976 w 7099874"/>
              <a:gd name="connsiteY6" fmla="*/ 407785 h 5659733"/>
              <a:gd name="connsiteX7" fmla="*/ 5143107 w 7099874"/>
              <a:gd name="connsiteY7" fmla="*/ 1013426 h 5659733"/>
              <a:gd name="connsiteX8" fmla="*/ 5119357 w 7099874"/>
              <a:gd name="connsiteY8" fmla="*/ 1167805 h 5659733"/>
              <a:gd name="connsiteX9" fmla="*/ 5867502 w 7099874"/>
              <a:gd name="connsiteY9" fmla="*/ 918424 h 5659733"/>
              <a:gd name="connsiteX10" fmla="*/ 6924406 w 7099874"/>
              <a:gd name="connsiteY10" fmla="*/ 1322184 h 5659733"/>
              <a:gd name="connsiteX11" fmla="*/ 7043159 w 7099874"/>
              <a:gd name="connsiteY11" fmla="*/ 2485965 h 5659733"/>
              <a:gd name="connsiteX12" fmla="*/ 6342515 w 7099874"/>
              <a:gd name="connsiteY12" fmla="*/ 3115358 h 5659733"/>
              <a:gd name="connsiteX13" fmla="*/ 6473144 w 7099874"/>
              <a:gd name="connsiteY13" fmla="*/ 3400366 h 5659733"/>
              <a:gd name="connsiteX14" fmla="*/ 6615648 w 7099874"/>
              <a:gd name="connsiteY14" fmla="*/ 4053509 h 5659733"/>
              <a:gd name="connsiteX15" fmla="*/ 6188135 w 7099874"/>
              <a:gd name="connsiteY15" fmla="*/ 4635399 h 5659733"/>
              <a:gd name="connsiteX16" fmla="*/ 5404365 w 7099874"/>
              <a:gd name="connsiteY16" fmla="*/ 4896657 h 5659733"/>
              <a:gd name="connsiteX17" fmla="*/ 4691845 w 7099874"/>
              <a:gd name="connsiteY17" fmla="*/ 4896657 h 5659733"/>
              <a:gd name="connsiteX18" fmla="*/ 3884323 w 7099874"/>
              <a:gd name="connsiteY18" fmla="*/ 4718527 h 5659733"/>
              <a:gd name="connsiteX19" fmla="*/ 4430588 w 7099874"/>
              <a:gd name="connsiteY19" fmla="*/ 5383545 h 5659733"/>
              <a:gd name="connsiteX20" fmla="*/ 4798723 w 7099874"/>
              <a:gd name="connsiteY20" fmla="*/ 5621052 h 5659733"/>
              <a:gd name="connsiteX21" fmla="*/ 3456812 w 7099874"/>
              <a:gd name="connsiteY21" fmla="*/ 5585426 h 5659733"/>
              <a:gd name="connsiteX22" fmla="*/ 2756167 w 7099874"/>
              <a:gd name="connsiteY22" fmla="*/ 4920408 h 5659733"/>
              <a:gd name="connsiteX23" fmla="*/ 1913019 w 7099874"/>
              <a:gd name="connsiteY23" fmla="*/ 5027286 h 5659733"/>
              <a:gd name="connsiteX24" fmla="*/ 1224251 w 7099874"/>
              <a:gd name="connsiteY24" fmla="*/ 4516647 h 5659733"/>
              <a:gd name="connsiteX25" fmla="*/ 1271752 w 7099874"/>
              <a:gd name="connsiteY25" fmla="*/ 3780377 h 5659733"/>
              <a:gd name="connsiteX26" fmla="*/ 499855 w 7099874"/>
              <a:gd name="connsiteY26" fmla="*/ 3744750 h 5659733"/>
              <a:gd name="connsiteX27" fmla="*/ 1092 w 7099874"/>
              <a:gd name="connsiteY27" fmla="*/ 2842226 h 5659733"/>
              <a:gd name="connsiteX28" fmla="*/ 630484 w 7099874"/>
              <a:gd name="connsiteY28" fmla="*/ 2248459 h 5659733"/>
              <a:gd name="connsiteX0" fmla="*/ 618903 w 7100169"/>
              <a:gd name="connsiteY0" fmla="*/ 2284086 h 5659733"/>
              <a:gd name="connsiteX1" fmla="*/ 820784 w 7100169"/>
              <a:gd name="connsiteY1" fmla="*/ 1096553 h 5659733"/>
              <a:gd name="connsiteX2" fmla="*/ 1699558 w 7100169"/>
              <a:gd name="connsiteY2" fmla="*/ 562163 h 5659733"/>
              <a:gd name="connsiteX3" fmla="*/ 2613958 w 7100169"/>
              <a:gd name="connsiteY3" fmla="*/ 692791 h 5659733"/>
              <a:gd name="connsiteX4" fmla="*/ 3017719 w 7100169"/>
              <a:gd name="connsiteY4" fmla="*/ 229653 h 5659733"/>
              <a:gd name="connsiteX5" fmla="*/ 3991497 w 7100169"/>
              <a:gd name="connsiteY5" fmla="*/ 4024 h 5659733"/>
              <a:gd name="connsiteX6" fmla="*/ 4870271 w 7100169"/>
              <a:gd name="connsiteY6" fmla="*/ 407785 h 5659733"/>
              <a:gd name="connsiteX7" fmla="*/ 5143402 w 7100169"/>
              <a:gd name="connsiteY7" fmla="*/ 1013426 h 5659733"/>
              <a:gd name="connsiteX8" fmla="*/ 5119652 w 7100169"/>
              <a:gd name="connsiteY8" fmla="*/ 1167805 h 5659733"/>
              <a:gd name="connsiteX9" fmla="*/ 5867797 w 7100169"/>
              <a:gd name="connsiteY9" fmla="*/ 918424 h 5659733"/>
              <a:gd name="connsiteX10" fmla="*/ 6924701 w 7100169"/>
              <a:gd name="connsiteY10" fmla="*/ 1322184 h 5659733"/>
              <a:gd name="connsiteX11" fmla="*/ 7043454 w 7100169"/>
              <a:gd name="connsiteY11" fmla="*/ 2485965 h 5659733"/>
              <a:gd name="connsiteX12" fmla="*/ 6342810 w 7100169"/>
              <a:gd name="connsiteY12" fmla="*/ 3115358 h 5659733"/>
              <a:gd name="connsiteX13" fmla="*/ 6473439 w 7100169"/>
              <a:gd name="connsiteY13" fmla="*/ 3400366 h 5659733"/>
              <a:gd name="connsiteX14" fmla="*/ 6615943 w 7100169"/>
              <a:gd name="connsiteY14" fmla="*/ 4053509 h 5659733"/>
              <a:gd name="connsiteX15" fmla="*/ 6188430 w 7100169"/>
              <a:gd name="connsiteY15" fmla="*/ 4635399 h 5659733"/>
              <a:gd name="connsiteX16" fmla="*/ 5404660 w 7100169"/>
              <a:gd name="connsiteY16" fmla="*/ 4896657 h 5659733"/>
              <a:gd name="connsiteX17" fmla="*/ 4692140 w 7100169"/>
              <a:gd name="connsiteY17" fmla="*/ 4896657 h 5659733"/>
              <a:gd name="connsiteX18" fmla="*/ 3884618 w 7100169"/>
              <a:gd name="connsiteY18" fmla="*/ 4718527 h 5659733"/>
              <a:gd name="connsiteX19" fmla="*/ 4430883 w 7100169"/>
              <a:gd name="connsiteY19" fmla="*/ 5383545 h 5659733"/>
              <a:gd name="connsiteX20" fmla="*/ 4799018 w 7100169"/>
              <a:gd name="connsiteY20" fmla="*/ 5621052 h 5659733"/>
              <a:gd name="connsiteX21" fmla="*/ 3457107 w 7100169"/>
              <a:gd name="connsiteY21" fmla="*/ 5585426 h 5659733"/>
              <a:gd name="connsiteX22" fmla="*/ 2756462 w 7100169"/>
              <a:gd name="connsiteY22" fmla="*/ 4920408 h 5659733"/>
              <a:gd name="connsiteX23" fmla="*/ 1913314 w 7100169"/>
              <a:gd name="connsiteY23" fmla="*/ 5027286 h 5659733"/>
              <a:gd name="connsiteX24" fmla="*/ 1224546 w 7100169"/>
              <a:gd name="connsiteY24" fmla="*/ 4516647 h 5659733"/>
              <a:gd name="connsiteX25" fmla="*/ 1272047 w 7100169"/>
              <a:gd name="connsiteY25" fmla="*/ 3780377 h 5659733"/>
              <a:gd name="connsiteX26" fmla="*/ 500150 w 7100169"/>
              <a:gd name="connsiteY26" fmla="*/ 3744750 h 5659733"/>
              <a:gd name="connsiteX27" fmla="*/ 1387 w 7100169"/>
              <a:gd name="connsiteY27" fmla="*/ 2842226 h 5659733"/>
              <a:gd name="connsiteX28" fmla="*/ 630779 w 7100169"/>
              <a:gd name="connsiteY28" fmla="*/ 2248459 h 5659733"/>
              <a:gd name="connsiteX0" fmla="*/ 512137 w 6993403"/>
              <a:gd name="connsiteY0" fmla="*/ 2284086 h 5659733"/>
              <a:gd name="connsiteX1" fmla="*/ 714018 w 6993403"/>
              <a:gd name="connsiteY1" fmla="*/ 1096553 h 5659733"/>
              <a:gd name="connsiteX2" fmla="*/ 1592792 w 6993403"/>
              <a:gd name="connsiteY2" fmla="*/ 562163 h 5659733"/>
              <a:gd name="connsiteX3" fmla="*/ 2507192 w 6993403"/>
              <a:gd name="connsiteY3" fmla="*/ 692791 h 5659733"/>
              <a:gd name="connsiteX4" fmla="*/ 2910953 w 6993403"/>
              <a:gd name="connsiteY4" fmla="*/ 229653 h 5659733"/>
              <a:gd name="connsiteX5" fmla="*/ 3884731 w 6993403"/>
              <a:gd name="connsiteY5" fmla="*/ 4024 h 5659733"/>
              <a:gd name="connsiteX6" fmla="*/ 4763505 w 6993403"/>
              <a:gd name="connsiteY6" fmla="*/ 407785 h 5659733"/>
              <a:gd name="connsiteX7" fmla="*/ 5036636 w 6993403"/>
              <a:gd name="connsiteY7" fmla="*/ 1013426 h 5659733"/>
              <a:gd name="connsiteX8" fmla="*/ 5012886 w 6993403"/>
              <a:gd name="connsiteY8" fmla="*/ 1167805 h 5659733"/>
              <a:gd name="connsiteX9" fmla="*/ 5761031 w 6993403"/>
              <a:gd name="connsiteY9" fmla="*/ 918424 h 5659733"/>
              <a:gd name="connsiteX10" fmla="*/ 6817935 w 6993403"/>
              <a:gd name="connsiteY10" fmla="*/ 1322184 h 5659733"/>
              <a:gd name="connsiteX11" fmla="*/ 6936688 w 6993403"/>
              <a:gd name="connsiteY11" fmla="*/ 2485965 h 5659733"/>
              <a:gd name="connsiteX12" fmla="*/ 6236044 w 6993403"/>
              <a:gd name="connsiteY12" fmla="*/ 3115358 h 5659733"/>
              <a:gd name="connsiteX13" fmla="*/ 6366673 w 6993403"/>
              <a:gd name="connsiteY13" fmla="*/ 3400366 h 5659733"/>
              <a:gd name="connsiteX14" fmla="*/ 6509177 w 6993403"/>
              <a:gd name="connsiteY14" fmla="*/ 4053509 h 5659733"/>
              <a:gd name="connsiteX15" fmla="*/ 6081664 w 6993403"/>
              <a:gd name="connsiteY15" fmla="*/ 4635399 h 5659733"/>
              <a:gd name="connsiteX16" fmla="*/ 5297894 w 6993403"/>
              <a:gd name="connsiteY16" fmla="*/ 4896657 h 5659733"/>
              <a:gd name="connsiteX17" fmla="*/ 4585374 w 6993403"/>
              <a:gd name="connsiteY17" fmla="*/ 4896657 h 5659733"/>
              <a:gd name="connsiteX18" fmla="*/ 3777852 w 6993403"/>
              <a:gd name="connsiteY18" fmla="*/ 4718527 h 5659733"/>
              <a:gd name="connsiteX19" fmla="*/ 4324117 w 6993403"/>
              <a:gd name="connsiteY19" fmla="*/ 5383545 h 5659733"/>
              <a:gd name="connsiteX20" fmla="*/ 4692252 w 6993403"/>
              <a:gd name="connsiteY20" fmla="*/ 5621052 h 5659733"/>
              <a:gd name="connsiteX21" fmla="*/ 3350341 w 6993403"/>
              <a:gd name="connsiteY21" fmla="*/ 5585426 h 5659733"/>
              <a:gd name="connsiteX22" fmla="*/ 2649696 w 6993403"/>
              <a:gd name="connsiteY22" fmla="*/ 4920408 h 5659733"/>
              <a:gd name="connsiteX23" fmla="*/ 1806548 w 6993403"/>
              <a:gd name="connsiteY23" fmla="*/ 5027286 h 5659733"/>
              <a:gd name="connsiteX24" fmla="*/ 1117780 w 6993403"/>
              <a:gd name="connsiteY24" fmla="*/ 4516647 h 5659733"/>
              <a:gd name="connsiteX25" fmla="*/ 1165281 w 6993403"/>
              <a:gd name="connsiteY25" fmla="*/ 3780377 h 5659733"/>
              <a:gd name="connsiteX26" fmla="*/ 393384 w 6993403"/>
              <a:gd name="connsiteY26" fmla="*/ 3744750 h 5659733"/>
              <a:gd name="connsiteX27" fmla="*/ 1498 w 6993403"/>
              <a:gd name="connsiteY27" fmla="*/ 2901603 h 5659733"/>
              <a:gd name="connsiteX28" fmla="*/ 524013 w 6993403"/>
              <a:gd name="connsiteY28" fmla="*/ 2248459 h 5659733"/>
              <a:gd name="connsiteX0" fmla="*/ 514455 w 6995721"/>
              <a:gd name="connsiteY0" fmla="*/ 2284086 h 5659733"/>
              <a:gd name="connsiteX1" fmla="*/ 716336 w 6995721"/>
              <a:gd name="connsiteY1" fmla="*/ 1096553 h 5659733"/>
              <a:gd name="connsiteX2" fmla="*/ 1595110 w 6995721"/>
              <a:gd name="connsiteY2" fmla="*/ 562163 h 5659733"/>
              <a:gd name="connsiteX3" fmla="*/ 2509510 w 6995721"/>
              <a:gd name="connsiteY3" fmla="*/ 692791 h 5659733"/>
              <a:gd name="connsiteX4" fmla="*/ 2913271 w 6995721"/>
              <a:gd name="connsiteY4" fmla="*/ 229653 h 5659733"/>
              <a:gd name="connsiteX5" fmla="*/ 3887049 w 6995721"/>
              <a:gd name="connsiteY5" fmla="*/ 4024 h 5659733"/>
              <a:gd name="connsiteX6" fmla="*/ 4765823 w 6995721"/>
              <a:gd name="connsiteY6" fmla="*/ 407785 h 5659733"/>
              <a:gd name="connsiteX7" fmla="*/ 5038954 w 6995721"/>
              <a:gd name="connsiteY7" fmla="*/ 1013426 h 5659733"/>
              <a:gd name="connsiteX8" fmla="*/ 5015204 w 6995721"/>
              <a:gd name="connsiteY8" fmla="*/ 1167805 h 5659733"/>
              <a:gd name="connsiteX9" fmla="*/ 5763349 w 6995721"/>
              <a:gd name="connsiteY9" fmla="*/ 918424 h 5659733"/>
              <a:gd name="connsiteX10" fmla="*/ 6820253 w 6995721"/>
              <a:gd name="connsiteY10" fmla="*/ 1322184 h 5659733"/>
              <a:gd name="connsiteX11" fmla="*/ 6939006 w 6995721"/>
              <a:gd name="connsiteY11" fmla="*/ 2485965 h 5659733"/>
              <a:gd name="connsiteX12" fmla="*/ 6238362 w 6995721"/>
              <a:gd name="connsiteY12" fmla="*/ 3115358 h 5659733"/>
              <a:gd name="connsiteX13" fmla="*/ 6368991 w 6995721"/>
              <a:gd name="connsiteY13" fmla="*/ 3400366 h 5659733"/>
              <a:gd name="connsiteX14" fmla="*/ 6511495 w 6995721"/>
              <a:gd name="connsiteY14" fmla="*/ 4053509 h 5659733"/>
              <a:gd name="connsiteX15" fmla="*/ 6083982 w 6995721"/>
              <a:gd name="connsiteY15" fmla="*/ 4635399 h 5659733"/>
              <a:gd name="connsiteX16" fmla="*/ 5300212 w 6995721"/>
              <a:gd name="connsiteY16" fmla="*/ 4896657 h 5659733"/>
              <a:gd name="connsiteX17" fmla="*/ 4587692 w 6995721"/>
              <a:gd name="connsiteY17" fmla="*/ 4896657 h 5659733"/>
              <a:gd name="connsiteX18" fmla="*/ 3780170 w 6995721"/>
              <a:gd name="connsiteY18" fmla="*/ 4718527 h 5659733"/>
              <a:gd name="connsiteX19" fmla="*/ 4326435 w 6995721"/>
              <a:gd name="connsiteY19" fmla="*/ 5383545 h 5659733"/>
              <a:gd name="connsiteX20" fmla="*/ 4694570 w 6995721"/>
              <a:gd name="connsiteY20" fmla="*/ 5621052 h 5659733"/>
              <a:gd name="connsiteX21" fmla="*/ 3352659 w 6995721"/>
              <a:gd name="connsiteY21" fmla="*/ 5585426 h 5659733"/>
              <a:gd name="connsiteX22" fmla="*/ 2652014 w 6995721"/>
              <a:gd name="connsiteY22" fmla="*/ 4920408 h 5659733"/>
              <a:gd name="connsiteX23" fmla="*/ 1808866 w 6995721"/>
              <a:gd name="connsiteY23" fmla="*/ 5027286 h 5659733"/>
              <a:gd name="connsiteX24" fmla="*/ 1120098 w 6995721"/>
              <a:gd name="connsiteY24" fmla="*/ 4516647 h 5659733"/>
              <a:gd name="connsiteX25" fmla="*/ 1167599 w 6995721"/>
              <a:gd name="connsiteY25" fmla="*/ 3780377 h 5659733"/>
              <a:gd name="connsiteX26" fmla="*/ 336326 w 6995721"/>
              <a:gd name="connsiteY26" fmla="*/ 3649747 h 5659733"/>
              <a:gd name="connsiteX27" fmla="*/ 3816 w 6995721"/>
              <a:gd name="connsiteY27" fmla="*/ 2901603 h 5659733"/>
              <a:gd name="connsiteX28" fmla="*/ 526331 w 6995721"/>
              <a:gd name="connsiteY28" fmla="*/ 2248459 h 5659733"/>
              <a:gd name="connsiteX0" fmla="*/ 515549 w 6996815"/>
              <a:gd name="connsiteY0" fmla="*/ 2284086 h 5659733"/>
              <a:gd name="connsiteX1" fmla="*/ 717430 w 6996815"/>
              <a:gd name="connsiteY1" fmla="*/ 1096553 h 5659733"/>
              <a:gd name="connsiteX2" fmla="*/ 1596204 w 6996815"/>
              <a:gd name="connsiteY2" fmla="*/ 562163 h 5659733"/>
              <a:gd name="connsiteX3" fmla="*/ 2510604 w 6996815"/>
              <a:gd name="connsiteY3" fmla="*/ 692791 h 5659733"/>
              <a:gd name="connsiteX4" fmla="*/ 2914365 w 6996815"/>
              <a:gd name="connsiteY4" fmla="*/ 229653 h 5659733"/>
              <a:gd name="connsiteX5" fmla="*/ 3888143 w 6996815"/>
              <a:gd name="connsiteY5" fmla="*/ 4024 h 5659733"/>
              <a:gd name="connsiteX6" fmla="*/ 4766917 w 6996815"/>
              <a:gd name="connsiteY6" fmla="*/ 407785 h 5659733"/>
              <a:gd name="connsiteX7" fmla="*/ 5040048 w 6996815"/>
              <a:gd name="connsiteY7" fmla="*/ 1013426 h 5659733"/>
              <a:gd name="connsiteX8" fmla="*/ 5016298 w 6996815"/>
              <a:gd name="connsiteY8" fmla="*/ 1167805 h 5659733"/>
              <a:gd name="connsiteX9" fmla="*/ 5764443 w 6996815"/>
              <a:gd name="connsiteY9" fmla="*/ 918424 h 5659733"/>
              <a:gd name="connsiteX10" fmla="*/ 6821347 w 6996815"/>
              <a:gd name="connsiteY10" fmla="*/ 1322184 h 5659733"/>
              <a:gd name="connsiteX11" fmla="*/ 6940100 w 6996815"/>
              <a:gd name="connsiteY11" fmla="*/ 2485965 h 5659733"/>
              <a:gd name="connsiteX12" fmla="*/ 6239456 w 6996815"/>
              <a:gd name="connsiteY12" fmla="*/ 3115358 h 5659733"/>
              <a:gd name="connsiteX13" fmla="*/ 6370085 w 6996815"/>
              <a:gd name="connsiteY13" fmla="*/ 3400366 h 5659733"/>
              <a:gd name="connsiteX14" fmla="*/ 6512589 w 6996815"/>
              <a:gd name="connsiteY14" fmla="*/ 4053509 h 5659733"/>
              <a:gd name="connsiteX15" fmla="*/ 6085076 w 6996815"/>
              <a:gd name="connsiteY15" fmla="*/ 4635399 h 5659733"/>
              <a:gd name="connsiteX16" fmla="*/ 5301306 w 6996815"/>
              <a:gd name="connsiteY16" fmla="*/ 4896657 h 5659733"/>
              <a:gd name="connsiteX17" fmla="*/ 4588786 w 6996815"/>
              <a:gd name="connsiteY17" fmla="*/ 4896657 h 5659733"/>
              <a:gd name="connsiteX18" fmla="*/ 3781264 w 6996815"/>
              <a:gd name="connsiteY18" fmla="*/ 4718527 h 5659733"/>
              <a:gd name="connsiteX19" fmla="*/ 4327529 w 6996815"/>
              <a:gd name="connsiteY19" fmla="*/ 5383545 h 5659733"/>
              <a:gd name="connsiteX20" fmla="*/ 4695664 w 6996815"/>
              <a:gd name="connsiteY20" fmla="*/ 5621052 h 5659733"/>
              <a:gd name="connsiteX21" fmla="*/ 3353753 w 6996815"/>
              <a:gd name="connsiteY21" fmla="*/ 5585426 h 5659733"/>
              <a:gd name="connsiteX22" fmla="*/ 2653108 w 6996815"/>
              <a:gd name="connsiteY22" fmla="*/ 4920408 h 5659733"/>
              <a:gd name="connsiteX23" fmla="*/ 1809960 w 6996815"/>
              <a:gd name="connsiteY23" fmla="*/ 5027286 h 5659733"/>
              <a:gd name="connsiteX24" fmla="*/ 1121192 w 6996815"/>
              <a:gd name="connsiteY24" fmla="*/ 4516647 h 5659733"/>
              <a:gd name="connsiteX25" fmla="*/ 1168693 w 6996815"/>
              <a:gd name="connsiteY25" fmla="*/ 3780377 h 5659733"/>
              <a:gd name="connsiteX26" fmla="*/ 337420 w 6996815"/>
              <a:gd name="connsiteY26" fmla="*/ 3649747 h 5659733"/>
              <a:gd name="connsiteX27" fmla="*/ 4910 w 6996815"/>
              <a:gd name="connsiteY27" fmla="*/ 2901603 h 5659733"/>
              <a:gd name="connsiteX28" fmla="*/ 527425 w 6996815"/>
              <a:gd name="connsiteY28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167362 w 6995484"/>
              <a:gd name="connsiteY25" fmla="*/ 3780377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95484" h="5659733">
                <a:moveTo>
                  <a:pt x="514218" y="2284086"/>
                </a:moveTo>
                <a:cubicBezTo>
                  <a:pt x="440987" y="1784332"/>
                  <a:pt x="535990" y="1383540"/>
                  <a:pt x="716099" y="1096553"/>
                </a:cubicBezTo>
                <a:cubicBezTo>
                  <a:pt x="896208" y="809566"/>
                  <a:pt x="1296011" y="629457"/>
                  <a:pt x="1594873" y="562163"/>
                </a:cubicBezTo>
                <a:cubicBezTo>
                  <a:pt x="1893735" y="494869"/>
                  <a:pt x="2289580" y="748209"/>
                  <a:pt x="2509273" y="692791"/>
                </a:cubicBezTo>
                <a:cubicBezTo>
                  <a:pt x="2728966" y="637373"/>
                  <a:pt x="2683444" y="344447"/>
                  <a:pt x="2913034" y="229653"/>
                </a:cubicBezTo>
                <a:cubicBezTo>
                  <a:pt x="3142624" y="114859"/>
                  <a:pt x="3578053" y="-25665"/>
                  <a:pt x="3886812" y="4024"/>
                </a:cubicBezTo>
                <a:cubicBezTo>
                  <a:pt x="4195571" y="33713"/>
                  <a:pt x="4611207" y="245489"/>
                  <a:pt x="4765586" y="407785"/>
                </a:cubicBezTo>
                <a:cubicBezTo>
                  <a:pt x="4919965" y="570081"/>
                  <a:pt x="4997154" y="886756"/>
                  <a:pt x="5038717" y="1013426"/>
                </a:cubicBezTo>
                <a:cubicBezTo>
                  <a:pt x="5080281" y="1140096"/>
                  <a:pt x="4894235" y="1183639"/>
                  <a:pt x="5014967" y="1167805"/>
                </a:cubicBezTo>
                <a:cubicBezTo>
                  <a:pt x="5135699" y="1151971"/>
                  <a:pt x="5450396" y="904570"/>
                  <a:pt x="5763112" y="918424"/>
                </a:cubicBezTo>
                <a:cubicBezTo>
                  <a:pt x="6075828" y="932278"/>
                  <a:pt x="6624073" y="1060927"/>
                  <a:pt x="6820016" y="1322184"/>
                </a:cubicBezTo>
                <a:cubicBezTo>
                  <a:pt x="7015959" y="1583441"/>
                  <a:pt x="7035751" y="2187103"/>
                  <a:pt x="6938769" y="2485965"/>
                </a:cubicBezTo>
                <a:cubicBezTo>
                  <a:pt x="6841787" y="2784827"/>
                  <a:pt x="6333128" y="2962958"/>
                  <a:pt x="6238125" y="3115358"/>
                </a:cubicBezTo>
                <a:cubicBezTo>
                  <a:pt x="6143122" y="3267758"/>
                  <a:pt x="6323232" y="3244008"/>
                  <a:pt x="6368754" y="3400366"/>
                </a:cubicBezTo>
                <a:cubicBezTo>
                  <a:pt x="6414276" y="3556725"/>
                  <a:pt x="6558760" y="3847670"/>
                  <a:pt x="6511258" y="4053509"/>
                </a:cubicBezTo>
                <a:cubicBezTo>
                  <a:pt x="6463756" y="4259348"/>
                  <a:pt x="6285625" y="4494874"/>
                  <a:pt x="6083745" y="4635399"/>
                </a:cubicBezTo>
                <a:cubicBezTo>
                  <a:pt x="5881865" y="4775924"/>
                  <a:pt x="5549357" y="4853114"/>
                  <a:pt x="5299975" y="4896657"/>
                </a:cubicBezTo>
                <a:cubicBezTo>
                  <a:pt x="5050593" y="4940200"/>
                  <a:pt x="4840795" y="4926345"/>
                  <a:pt x="4587455" y="4896657"/>
                </a:cubicBezTo>
                <a:cubicBezTo>
                  <a:pt x="4334115" y="4866969"/>
                  <a:pt x="3823476" y="4637379"/>
                  <a:pt x="3779933" y="4718527"/>
                </a:cubicBezTo>
                <a:cubicBezTo>
                  <a:pt x="3736390" y="4799675"/>
                  <a:pt x="4173798" y="5233124"/>
                  <a:pt x="4326198" y="5383545"/>
                </a:cubicBezTo>
                <a:cubicBezTo>
                  <a:pt x="4478598" y="5533966"/>
                  <a:pt x="4856629" y="5587405"/>
                  <a:pt x="4694333" y="5621052"/>
                </a:cubicBezTo>
                <a:cubicBezTo>
                  <a:pt x="4532037" y="5654699"/>
                  <a:pt x="3692848" y="5702200"/>
                  <a:pt x="3352422" y="5585426"/>
                </a:cubicBezTo>
                <a:cubicBezTo>
                  <a:pt x="3011996" y="5468652"/>
                  <a:pt x="2909076" y="5013431"/>
                  <a:pt x="2651777" y="4920408"/>
                </a:cubicBezTo>
                <a:cubicBezTo>
                  <a:pt x="2394478" y="4827385"/>
                  <a:pt x="2063948" y="5094579"/>
                  <a:pt x="1808629" y="5027286"/>
                </a:cubicBezTo>
                <a:cubicBezTo>
                  <a:pt x="1553310" y="4959993"/>
                  <a:pt x="1238614" y="4700715"/>
                  <a:pt x="1119861" y="4516647"/>
                </a:cubicBezTo>
                <a:cubicBezTo>
                  <a:pt x="1001108" y="4332580"/>
                  <a:pt x="1102048" y="4023821"/>
                  <a:pt x="1096110" y="3922881"/>
                </a:cubicBezTo>
                <a:cubicBezTo>
                  <a:pt x="1090172" y="3821941"/>
                  <a:pt x="1222780" y="3932779"/>
                  <a:pt x="1084235" y="3911007"/>
                </a:cubicBezTo>
                <a:cubicBezTo>
                  <a:pt x="945690" y="3889235"/>
                  <a:pt x="516198" y="3817981"/>
                  <a:pt x="336089" y="3649747"/>
                </a:cubicBezTo>
                <a:cubicBezTo>
                  <a:pt x="155980" y="3481513"/>
                  <a:pt x="-28088" y="3135151"/>
                  <a:pt x="3579" y="2901603"/>
                </a:cubicBezTo>
                <a:cubicBezTo>
                  <a:pt x="35246" y="2668055"/>
                  <a:pt x="136187" y="2363254"/>
                  <a:pt x="526094" y="2248459"/>
                </a:cubicBezTo>
              </a:path>
            </a:pathLst>
          </a:cu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bg1">
                    <a:lumMod val="95000"/>
                  </a:schemeClr>
                </a:solidFill>
              </a:ln>
              <a:latin typeface="Lato" pitchFamily="34" charset="0"/>
            </a:endParaRPr>
          </a:p>
        </p:txBody>
      </p:sp>
      <p:sp>
        <p:nvSpPr>
          <p:cNvPr id="2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002896" y="2709714"/>
            <a:ext cx="2296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</a:rPr>
              <a:t>YOUR TITLE HERE</a:t>
            </a:r>
            <a:endParaRPr lang="zh-CN" altLang="en-US" sz="1800" dirty="0">
              <a:solidFill>
                <a:schemeClr val="bg1"/>
              </a:solidFill>
              <a:latin typeface="Lato" pitchFamily="34" charset="0"/>
            </a:endParaRPr>
          </a:p>
        </p:txBody>
      </p:sp>
      <p:sp>
        <p:nvSpPr>
          <p:cNvPr id="2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933893" y="3240020"/>
            <a:ext cx="2433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1800" dirty="0" err="1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cs typeface="+mn-ea"/>
                <a:sym typeface="+mn-lt"/>
              </a:rPr>
              <a:t>.</a:t>
            </a:r>
          </a:p>
        </p:txBody>
      </p:sp>
      <p:pic>
        <p:nvPicPr>
          <p:cNvPr id="30" name="Picture 2" descr="H:\Z 其他\新建文件夹01\0000\71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3417">
            <a:off x="6885718" y="4290072"/>
            <a:ext cx="2111958" cy="16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H:\Z 其他\新建文件夹01\0000\7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466" y="4730019"/>
            <a:ext cx="1326524" cy="103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10085581" y="4978143"/>
            <a:ext cx="1805170" cy="90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任意多边形 32"/>
          <p:cNvSpPr/>
          <p:nvPr/>
        </p:nvSpPr>
        <p:spPr>
          <a:xfrm>
            <a:off x="500473" y="1989879"/>
            <a:ext cx="3607840" cy="3111655"/>
          </a:xfrm>
          <a:custGeom>
            <a:avLst/>
            <a:gdLst>
              <a:gd name="connsiteX0" fmla="*/ 833058 w 7054484"/>
              <a:gd name="connsiteY0" fmla="*/ 2329598 h 5683450"/>
              <a:gd name="connsiteX1" fmla="*/ 833058 w 7054484"/>
              <a:gd name="connsiteY1" fmla="*/ 1011437 h 5683450"/>
              <a:gd name="connsiteX2" fmla="*/ 1711832 w 7054484"/>
              <a:gd name="connsiteY2" fmla="*/ 417671 h 5683450"/>
              <a:gd name="connsiteX3" fmla="*/ 2756861 w 7054484"/>
              <a:gd name="connsiteY3" fmla="*/ 655177 h 5683450"/>
              <a:gd name="connsiteX4" fmla="*/ 3410004 w 7054484"/>
              <a:gd name="connsiteY4" fmla="*/ 168289 h 5683450"/>
              <a:gd name="connsiteX5" fmla="*/ 4645038 w 7054484"/>
              <a:gd name="connsiteY5" fmla="*/ 49536 h 5683450"/>
              <a:gd name="connsiteX6" fmla="*/ 5155676 w 7054484"/>
              <a:gd name="connsiteY6" fmla="*/ 928310 h 5683450"/>
              <a:gd name="connsiteX7" fmla="*/ 5131926 w 7054484"/>
              <a:gd name="connsiteY7" fmla="*/ 1082689 h 5683450"/>
              <a:gd name="connsiteX8" fmla="*/ 5903822 w 7054484"/>
              <a:gd name="connsiteY8" fmla="*/ 940185 h 5683450"/>
              <a:gd name="connsiteX9" fmla="*/ 6936975 w 7054484"/>
              <a:gd name="connsiteY9" fmla="*/ 1237068 h 5683450"/>
              <a:gd name="connsiteX10" fmla="*/ 6948850 w 7054484"/>
              <a:gd name="connsiteY10" fmla="*/ 2412725 h 5683450"/>
              <a:gd name="connsiteX11" fmla="*/ 6200705 w 7054484"/>
              <a:gd name="connsiteY11" fmla="*/ 2982741 h 5683450"/>
              <a:gd name="connsiteX12" fmla="*/ 6212580 w 7054484"/>
              <a:gd name="connsiteY12" fmla="*/ 3220247 h 5683450"/>
              <a:gd name="connsiteX13" fmla="*/ 6331334 w 7054484"/>
              <a:gd name="connsiteY13" fmla="*/ 3612133 h 5683450"/>
              <a:gd name="connsiteX14" fmla="*/ 6212580 w 7054484"/>
              <a:gd name="connsiteY14" fmla="*/ 4419655 h 5683450"/>
              <a:gd name="connsiteX15" fmla="*/ 5416934 w 7054484"/>
              <a:gd name="connsiteY15" fmla="*/ 4811541 h 5683450"/>
              <a:gd name="connsiteX16" fmla="*/ 4692539 w 7054484"/>
              <a:gd name="connsiteY16" fmla="*/ 4633411 h 5683450"/>
              <a:gd name="connsiteX17" fmla="*/ 3896892 w 7054484"/>
              <a:gd name="connsiteY17" fmla="*/ 4633411 h 5683450"/>
              <a:gd name="connsiteX18" fmla="*/ 4443157 w 7054484"/>
              <a:gd name="connsiteY18" fmla="*/ 5298429 h 5683450"/>
              <a:gd name="connsiteX19" fmla="*/ 4811292 w 7054484"/>
              <a:gd name="connsiteY19" fmla="*/ 5535936 h 5683450"/>
              <a:gd name="connsiteX20" fmla="*/ 3623760 w 7054484"/>
              <a:gd name="connsiteY20" fmla="*/ 5642814 h 5683450"/>
              <a:gd name="connsiteX21" fmla="*/ 2768736 w 7054484"/>
              <a:gd name="connsiteY21" fmla="*/ 4835292 h 5683450"/>
              <a:gd name="connsiteX22" fmla="*/ 1973089 w 7054484"/>
              <a:gd name="connsiteY22" fmla="*/ 4799666 h 5683450"/>
              <a:gd name="connsiteX23" fmla="*/ 1426825 w 7054484"/>
              <a:gd name="connsiteY23" fmla="*/ 4550284 h 5683450"/>
              <a:gd name="connsiteX24" fmla="*/ 1391199 w 7054484"/>
              <a:gd name="connsiteY24" fmla="*/ 3790263 h 5683450"/>
              <a:gd name="connsiteX25" fmla="*/ 417422 w 7054484"/>
              <a:gd name="connsiteY25" fmla="*/ 3695260 h 5683450"/>
              <a:gd name="connsiteX26" fmla="*/ 13661 w 7054484"/>
              <a:gd name="connsiteY26" fmla="*/ 2757110 h 5683450"/>
              <a:gd name="connsiteX27" fmla="*/ 868684 w 7054484"/>
              <a:gd name="connsiteY27" fmla="*/ 2293972 h 5683450"/>
              <a:gd name="connsiteX0" fmla="*/ 834201 w 7055627"/>
              <a:gd name="connsiteY0" fmla="*/ 2329598 h 5683450"/>
              <a:gd name="connsiteX1" fmla="*/ 834201 w 7055627"/>
              <a:gd name="connsiteY1" fmla="*/ 1011437 h 5683450"/>
              <a:gd name="connsiteX2" fmla="*/ 1712975 w 7055627"/>
              <a:gd name="connsiteY2" fmla="*/ 417671 h 5683450"/>
              <a:gd name="connsiteX3" fmla="*/ 2758004 w 7055627"/>
              <a:gd name="connsiteY3" fmla="*/ 655177 h 5683450"/>
              <a:gd name="connsiteX4" fmla="*/ 3411147 w 7055627"/>
              <a:gd name="connsiteY4" fmla="*/ 168289 h 5683450"/>
              <a:gd name="connsiteX5" fmla="*/ 4646181 w 7055627"/>
              <a:gd name="connsiteY5" fmla="*/ 49536 h 5683450"/>
              <a:gd name="connsiteX6" fmla="*/ 5156819 w 7055627"/>
              <a:gd name="connsiteY6" fmla="*/ 928310 h 5683450"/>
              <a:gd name="connsiteX7" fmla="*/ 5133069 w 7055627"/>
              <a:gd name="connsiteY7" fmla="*/ 1082689 h 5683450"/>
              <a:gd name="connsiteX8" fmla="*/ 5904965 w 7055627"/>
              <a:gd name="connsiteY8" fmla="*/ 940185 h 5683450"/>
              <a:gd name="connsiteX9" fmla="*/ 6938118 w 7055627"/>
              <a:gd name="connsiteY9" fmla="*/ 1237068 h 5683450"/>
              <a:gd name="connsiteX10" fmla="*/ 6949993 w 7055627"/>
              <a:gd name="connsiteY10" fmla="*/ 2412725 h 5683450"/>
              <a:gd name="connsiteX11" fmla="*/ 6201848 w 7055627"/>
              <a:gd name="connsiteY11" fmla="*/ 2982741 h 5683450"/>
              <a:gd name="connsiteX12" fmla="*/ 6213723 w 7055627"/>
              <a:gd name="connsiteY12" fmla="*/ 3220247 h 5683450"/>
              <a:gd name="connsiteX13" fmla="*/ 6332477 w 7055627"/>
              <a:gd name="connsiteY13" fmla="*/ 3612133 h 5683450"/>
              <a:gd name="connsiteX14" fmla="*/ 6213723 w 7055627"/>
              <a:gd name="connsiteY14" fmla="*/ 4419655 h 5683450"/>
              <a:gd name="connsiteX15" fmla="*/ 5418077 w 7055627"/>
              <a:gd name="connsiteY15" fmla="*/ 4811541 h 5683450"/>
              <a:gd name="connsiteX16" fmla="*/ 4693682 w 7055627"/>
              <a:gd name="connsiteY16" fmla="*/ 4633411 h 5683450"/>
              <a:gd name="connsiteX17" fmla="*/ 3898035 w 7055627"/>
              <a:gd name="connsiteY17" fmla="*/ 4633411 h 5683450"/>
              <a:gd name="connsiteX18" fmla="*/ 4444300 w 7055627"/>
              <a:gd name="connsiteY18" fmla="*/ 5298429 h 5683450"/>
              <a:gd name="connsiteX19" fmla="*/ 4812435 w 7055627"/>
              <a:gd name="connsiteY19" fmla="*/ 5535936 h 5683450"/>
              <a:gd name="connsiteX20" fmla="*/ 3624903 w 7055627"/>
              <a:gd name="connsiteY20" fmla="*/ 5642814 h 5683450"/>
              <a:gd name="connsiteX21" fmla="*/ 2769879 w 7055627"/>
              <a:gd name="connsiteY21" fmla="*/ 4835292 h 5683450"/>
              <a:gd name="connsiteX22" fmla="*/ 1974232 w 7055627"/>
              <a:gd name="connsiteY22" fmla="*/ 4799666 h 5683450"/>
              <a:gd name="connsiteX23" fmla="*/ 1427968 w 7055627"/>
              <a:gd name="connsiteY23" fmla="*/ 4550284 h 5683450"/>
              <a:gd name="connsiteX24" fmla="*/ 1392342 w 7055627"/>
              <a:gd name="connsiteY24" fmla="*/ 3790263 h 5683450"/>
              <a:gd name="connsiteX25" fmla="*/ 418565 w 7055627"/>
              <a:gd name="connsiteY25" fmla="*/ 3695260 h 5683450"/>
              <a:gd name="connsiteX26" fmla="*/ 14804 w 7055627"/>
              <a:gd name="connsiteY26" fmla="*/ 2757110 h 5683450"/>
              <a:gd name="connsiteX27" fmla="*/ 893578 w 7055627"/>
              <a:gd name="connsiteY27" fmla="*/ 2305847 h 5683450"/>
              <a:gd name="connsiteX0" fmla="*/ 823755 w 7045181"/>
              <a:gd name="connsiteY0" fmla="*/ 2329598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77047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400701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091942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224486 h 5708966"/>
              <a:gd name="connsiteX1" fmla="*/ 823755 w 7045181"/>
              <a:gd name="connsiteY1" fmla="*/ 1036953 h 5708966"/>
              <a:gd name="connsiteX2" fmla="*/ 1702529 w 7045181"/>
              <a:gd name="connsiteY2" fmla="*/ 502563 h 5708966"/>
              <a:gd name="connsiteX3" fmla="*/ 2616929 w 7045181"/>
              <a:gd name="connsiteY3" fmla="*/ 633191 h 5708966"/>
              <a:gd name="connsiteX4" fmla="*/ 3020690 w 7045181"/>
              <a:gd name="connsiteY4" fmla="*/ 110677 h 5708966"/>
              <a:gd name="connsiteX5" fmla="*/ 4635735 w 7045181"/>
              <a:gd name="connsiteY5" fmla="*/ 75052 h 5708966"/>
              <a:gd name="connsiteX6" fmla="*/ 5146373 w 7045181"/>
              <a:gd name="connsiteY6" fmla="*/ 953826 h 5708966"/>
              <a:gd name="connsiteX7" fmla="*/ 5122623 w 7045181"/>
              <a:gd name="connsiteY7" fmla="*/ 1108205 h 5708966"/>
              <a:gd name="connsiteX8" fmla="*/ 5894519 w 7045181"/>
              <a:gd name="connsiteY8" fmla="*/ 965701 h 5708966"/>
              <a:gd name="connsiteX9" fmla="*/ 6927672 w 7045181"/>
              <a:gd name="connsiteY9" fmla="*/ 1262584 h 5708966"/>
              <a:gd name="connsiteX10" fmla="*/ 6939547 w 7045181"/>
              <a:gd name="connsiteY10" fmla="*/ 2438241 h 5708966"/>
              <a:gd name="connsiteX11" fmla="*/ 6191402 w 7045181"/>
              <a:gd name="connsiteY11" fmla="*/ 3008257 h 5708966"/>
              <a:gd name="connsiteX12" fmla="*/ 6203277 w 7045181"/>
              <a:gd name="connsiteY12" fmla="*/ 3245763 h 5708966"/>
              <a:gd name="connsiteX13" fmla="*/ 6322031 w 7045181"/>
              <a:gd name="connsiteY13" fmla="*/ 3637649 h 5708966"/>
              <a:gd name="connsiteX14" fmla="*/ 6203277 w 7045181"/>
              <a:gd name="connsiteY14" fmla="*/ 4445171 h 5708966"/>
              <a:gd name="connsiteX15" fmla="*/ 5407631 w 7045181"/>
              <a:gd name="connsiteY15" fmla="*/ 4837057 h 5708966"/>
              <a:gd name="connsiteX16" fmla="*/ 4683236 w 7045181"/>
              <a:gd name="connsiteY16" fmla="*/ 4658927 h 5708966"/>
              <a:gd name="connsiteX17" fmla="*/ 3887589 w 7045181"/>
              <a:gd name="connsiteY17" fmla="*/ 4658927 h 5708966"/>
              <a:gd name="connsiteX18" fmla="*/ 4433854 w 7045181"/>
              <a:gd name="connsiteY18" fmla="*/ 5323945 h 5708966"/>
              <a:gd name="connsiteX19" fmla="*/ 4801989 w 7045181"/>
              <a:gd name="connsiteY19" fmla="*/ 5561452 h 5708966"/>
              <a:gd name="connsiteX20" fmla="*/ 3614457 w 7045181"/>
              <a:gd name="connsiteY20" fmla="*/ 5668330 h 5708966"/>
              <a:gd name="connsiteX21" fmla="*/ 2759433 w 7045181"/>
              <a:gd name="connsiteY21" fmla="*/ 4860808 h 5708966"/>
              <a:gd name="connsiteX22" fmla="*/ 1963786 w 7045181"/>
              <a:gd name="connsiteY22" fmla="*/ 4825182 h 5708966"/>
              <a:gd name="connsiteX23" fmla="*/ 1417522 w 7045181"/>
              <a:gd name="connsiteY23" fmla="*/ 4575800 h 5708966"/>
              <a:gd name="connsiteX24" fmla="*/ 1381896 w 7045181"/>
              <a:gd name="connsiteY24" fmla="*/ 3815779 h 5708966"/>
              <a:gd name="connsiteX25" fmla="*/ 408119 w 7045181"/>
              <a:gd name="connsiteY25" fmla="*/ 3720776 h 5708966"/>
              <a:gd name="connsiteX26" fmla="*/ 4358 w 7045181"/>
              <a:gd name="connsiteY26" fmla="*/ 2782626 h 5708966"/>
              <a:gd name="connsiteX27" fmla="*/ 633750 w 7045181"/>
              <a:gd name="connsiteY27" fmla="*/ 2188859 h 5708966"/>
              <a:gd name="connsiteX0" fmla="*/ 621874 w 7045181"/>
              <a:gd name="connsiteY0" fmla="*/ 2272780 h 5757260"/>
              <a:gd name="connsiteX1" fmla="*/ 823755 w 7045181"/>
              <a:gd name="connsiteY1" fmla="*/ 1085247 h 5757260"/>
              <a:gd name="connsiteX2" fmla="*/ 1702529 w 7045181"/>
              <a:gd name="connsiteY2" fmla="*/ 550857 h 5757260"/>
              <a:gd name="connsiteX3" fmla="*/ 2616929 w 7045181"/>
              <a:gd name="connsiteY3" fmla="*/ 681485 h 5757260"/>
              <a:gd name="connsiteX4" fmla="*/ 3020690 w 7045181"/>
              <a:gd name="connsiteY4" fmla="*/ 158971 h 5757260"/>
              <a:gd name="connsiteX5" fmla="*/ 4635735 w 7045181"/>
              <a:gd name="connsiteY5" fmla="*/ 123346 h 5757260"/>
              <a:gd name="connsiteX6" fmla="*/ 5146373 w 7045181"/>
              <a:gd name="connsiteY6" fmla="*/ 1002120 h 5757260"/>
              <a:gd name="connsiteX7" fmla="*/ 5122623 w 7045181"/>
              <a:gd name="connsiteY7" fmla="*/ 1156499 h 5757260"/>
              <a:gd name="connsiteX8" fmla="*/ 5894519 w 7045181"/>
              <a:gd name="connsiteY8" fmla="*/ 1013995 h 5757260"/>
              <a:gd name="connsiteX9" fmla="*/ 6927672 w 7045181"/>
              <a:gd name="connsiteY9" fmla="*/ 1310878 h 5757260"/>
              <a:gd name="connsiteX10" fmla="*/ 6939547 w 7045181"/>
              <a:gd name="connsiteY10" fmla="*/ 2486535 h 5757260"/>
              <a:gd name="connsiteX11" fmla="*/ 6191402 w 7045181"/>
              <a:gd name="connsiteY11" fmla="*/ 3056551 h 5757260"/>
              <a:gd name="connsiteX12" fmla="*/ 6203277 w 7045181"/>
              <a:gd name="connsiteY12" fmla="*/ 3294057 h 5757260"/>
              <a:gd name="connsiteX13" fmla="*/ 6322031 w 7045181"/>
              <a:gd name="connsiteY13" fmla="*/ 3685943 h 5757260"/>
              <a:gd name="connsiteX14" fmla="*/ 6203277 w 7045181"/>
              <a:gd name="connsiteY14" fmla="*/ 4493465 h 5757260"/>
              <a:gd name="connsiteX15" fmla="*/ 5407631 w 7045181"/>
              <a:gd name="connsiteY15" fmla="*/ 4885351 h 5757260"/>
              <a:gd name="connsiteX16" fmla="*/ 4683236 w 7045181"/>
              <a:gd name="connsiteY16" fmla="*/ 4707221 h 5757260"/>
              <a:gd name="connsiteX17" fmla="*/ 3887589 w 7045181"/>
              <a:gd name="connsiteY17" fmla="*/ 4707221 h 5757260"/>
              <a:gd name="connsiteX18" fmla="*/ 4433854 w 7045181"/>
              <a:gd name="connsiteY18" fmla="*/ 5372239 h 5757260"/>
              <a:gd name="connsiteX19" fmla="*/ 4801989 w 7045181"/>
              <a:gd name="connsiteY19" fmla="*/ 5609746 h 5757260"/>
              <a:gd name="connsiteX20" fmla="*/ 3614457 w 7045181"/>
              <a:gd name="connsiteY20" fmla="*/ 5716624 h 5757260"/>
              <a:gd name="connsiteX21" fmla="*/ 2759433 w 7045181"/>
              <a:gd name="connsiteY21" fmla="*/ 4909102 h 5757260"/>
              <a:gd name="connsiteX22" fmla="*/ 1963786 w 7045181"/>
              <a:gd name="connsiteY22" fmla="*/ 4873476 h 5757260"/>
              <a:gd name="connsiteX23" fmla="*/ 1417522 w 7045181"/>
              <a:gd name="connsiteY23" fmla="*/ 4624094 h 5757260"/>
              <a:gd name="connsiteX24" fmla="*/ 1381896 w 7045181"/>
              <a:gd name="connsiteY24" fmla="*/ 3864073 h 5757260"/>
              <a:gd name="connsiteX25" fmla="*/ 408119 w 7045181"/>
              <a:gd name="connsiteY25" fmla="*/ 3769070 h 5757260"/>
              <a:gd name="connsiteX26" fmla="*/ 4358 w 7045181"/>
              <a:gd name="connsiteY26" fmla="*/ 2830920 h 5757260"/>
              <a:gd name="connsiteX27" fmla="*/ 633750 w 7045181"/>
              <a:gd name="connsiteY27" fmla="*/ 2237153 h 5757260"/>
              <a:gd name="connsiteX0" fmla="*/ 621874 w 7045181"/>
              <a:gd name="connsiteY0" fmla="*/ 2241122 h 5725602"/>
              <a:gd name="connsiteX1" fmla="*/ 823755 w 7045181"/>
              <a:gd name="connsiteY1" fmla="*/ 1053589 h 5725602"/>
              <a:gd name="connsiteX2" fmla="*/ 1702529 w 7045181"/>
              <a:gd name="connsiteY2" fmla="*/ 519199 h 5725602"/>
              <a:gd name="connsiteX3" fmla="*/ 2616929 w 7045181"/>
              <a:gd name="connsiteY3" fmla="*/ 649827 h 5725602"/>
              <a:gd name="connsiteX4" fmla="*/ 3020690 w 7045181"/>
              <a:gd name="connsiteY4" fmla="*/ 186689 h 5725602"/>
              <a:gd name="connsiteX5" fmla="*/ 4635735 w 7045181"/>
              <a:gd name="connsiteY5" fmla="*/ 91688 h 5725602"/>
              <a:gd name="connsiteX6" fmla="*/ 5146373 w 7045181"/>
              <a:gd name="connsiteY6" fmla="*/ 970462 h 5725602"/>
              <a:gd name="connsiteX7" fmla="*/ 5122623 w 7045181"/>
              <a:gd name="connsiteY7" fmla="*/ 1124841 h 5725602"/>
              <a:gd name="connsiteX8" fmla="*/ 5894519 w 7045181"/>
              <a:gd name="connsiteY8" fmla="*/ 982337 h 5725602"/>
              <a:gd name="connsiteX9" fmla="*/ 6927672 w 7045181"/>
              <a:gd name="connsiteY9" fmla="*/ 1279220 h 5725602"/>
              <a:gd name="connsiteX10" fmla="*/ 6939547 w 7045181"/>
              <a:gd name="connsiteY10" fmla="*/ 2454877 h 5725602"/>
              <a:gd name="connsiteX11" fmla="*/ 6191402 w 7045181"/>
              <a:gd name="connsiteY11" fmla="*/ 3024893 h 5725602"/>
              <a:gd name="connsiteX12" fmla="*/ 6203277 w 7045181"/>
              <a:gd name="connsiteY12" fmla="*/ 3262399 h 5725602"/>
              <a:gd name="connsiteX13" fmla="*/ 6322031 w 7045181"/>
              <a:gd name="connsiteY13" fmla="*/ 3654285 h 5725602"/>
              <a:gd name="connsiteX14" fmla="*/ 6203277 w 7045181"/>
              <a:gd name="connsiteY14" fmla="*/ 4461807 h 5725602"/>
              <a:gd name="connsiteX15" fmla="*/ 5407631 w 7045181"/>
              <a:gd name="connsiteY15" fmla="*/ 4853693 h 5725602"/>
              <a:gd name="connsiteX16" fmla="*/ 4683236 w 7045181"/>
              <a:gd name="connsiteY16" fmla="*/ 4675563 h 5725602"/>
              <a:gd name="connsiteX17" fmla="*/ 3887589 w 7045181"/>
              <a:gd name="connsiteY17" fmla="*/ 4675563 h 5725602"/>
              <a:gd name="connsiteX18" fmla="*/ 4433854 w 7045181"/>
              <a:gd name="connsiteY18" fmla="*/ 5340581 h 5725602"/>
              <a:gd name="connsiteX19" fmla="*/ 4801989 w 7045181"/>
              <a:gd name="connsiteY19" fmla="*/ 5578088 h 5725602"/>
              <a:gd name="connsiteX20" fmla="*/ 3614457 w 7045181"/>
              <a:gd name="connsiteY20" fmla="*/ 5684966 h 5725602"/>
              <a:gd name="connsiteX21" fmla="*/ 2759433 w 7045181"/>
              <a:gd name="connsiteY21" fmla="*/ 4877444 h 5725602"/>
              <a:gd name="connsiteX22" fmla="*/ 1963786 w 7045181"/>
              <a:gd name="connsiteY22" fmla="*/ 4841818 h 5725602"/>
              <a:gd name="connsiteX23" fmla="*/ 1417522 w 7045181"/>
              <a:gd name="connsiteY23" fmla="*/ 4592436 h 5725602"/>
              <a:gd name="connsiteX24" fmla="*/ 1381896 w 7045181"/>
              <a:gd name="connsiteY24" fmla="*/ 3832415 h 5725602"/>
              <a:gd name="connsiteX25" fmla="*/ 408119 w 7045181"/>
              <a:gd name="connsiteY25" fmla="*/ 3737412 h 5725602"/>
              <a:gd name="connsiteX26" fmla="*/ 4358 w 7045181"/>
              <a:gd name="connsiteY26" fmla="*/ 2799262 h 5725602"/>
              <a:gd name="connsiteX27" fmla="*/ 633750 w 7045181"/>
              <a:gd name="connsiteY27" fmla="*/ 2205495 h 5725602"/>
              <a:gd name="connsiteX0" fmla="*/ 621874 w 7045181"/>
              <a:gd name="connsiteY0" fmla="*/ 2261654 h 5746134"/>
              <a:gd name="connsiteX1" fmla="*/ 823755 w 7045181"/>
              <a:gd name="connsiteY1" fmla="*/ 1074121 h 5746134"/>
              <a:gd name="connsiteX2" fmla="*/ 1702529 w 7045181"/>
              <a:gd name="connsiteY2" fmla="*/ 539731 h 5746134"/>
              <a:gd name="connsiteX3" fmla="*/ 2616929 w 7045181"/>
              <a:gd name="connsiteY3" fmla="*/ 670359 h 5746134"/>
              <a:gd name="connsiteX4" fmla="*/ 3020690 w 7045181"/>
              <a:gd name="connsiteY4" fmla="*/ 207221 h 5746134"/>
              <a:gd name="connsiteX5" fmla="*/ 4635735 w 7045181"/>
              <a:gd name="connsiteY5" fmla="*/ 112220 h 5746134"/>
              <a:gd name="connsiteX6" fmla="*/ 5146373 w 7045181"/>
              <a:gd name="connsiteY6" fmla="*/ 990994 h 5746134"/>
              <a:gd name="connsiteX7" fmla="*/ 5122623 w 7045181"/>
              <a:gd name="connsiteY7" fmla="*/ 1145373 h 5746134"/>
              <a:gd name="connsiteX8" fmla="*/ 5894519 w 7045181"/>
              <a:gd name="connsiteY8" fmla="*/ 1002869 h 5746134"/>
              <a:gd name="connsiteX9" fmla="*/ 6927672 w 7045181"/>
              <a:gd name="connsiteY9" fmla="*/ 1299752 h 5746134"/>
              <a:gd name="connsiteX10" fmla="*/ 6939547 w 7045181"/>
              <a:gd name="connsiteY10" fmla="*/ 2475409 h 5746134"/>
              <a:gd name="connsiteX11" fmla="*/ 6191402 w 7045181"/>
              <a:gd name="connsiteY11" fmla="*/ 3045425 h 5746134"/>
              <a:gd name="connsiteX12" fmla="*/ 6203277 w 7045181"/>
              <a:gd name="connsiteY12" fmla="*/ 3282931 h 5746134"/>
              <a:gd name="connsiteX13" fmla="*/ 6322031 w 7045181"/>
              <a:gd name="connsiteY13" fmla="*/ 3674817 h 5746134"/>
              <a:gd name="connsiteX14" fmla="*/ 6203277 w 7045181"/>
              <a:gd name="connsiteY14" fmla="*/ 4482339 h 5746134"/>
              <a:gd name="connsiteX15" fmla="*/ 5407631 w 7045181"/>
              <a:gd name="connsiteY15" fmla="*/ 4874225 h 5746134"/>
              <a:gd name="connsiteX16" fmla="*/ 4683236 w 7045181"/>
              <a:gd name="connsiteY16" fmla="*/ 4696095 h 5746134"/>
              <a:gd name="connsiteX17" fmla="*/ 3887589 w 7045181"/>
              <a:gd name="connsiteY17" fmla="*/ 4696095 h 5746134"/>
              <a:gd name="connsiteX18" fmla="*/ 4433854 w 7045181"/>
              <a:gd name="connsiteY18" fmla="*/ 5361113 h 5746134"/>
              <a:gd name="connsiteX19" fmla="*/ 4801989 w 7045181"/>
              <a:gd name="connsiteY19" fmla="*/ 5598620 h 5746134"/>
              <a:gd name="connsiteX20" fmla="*/ 3614457 w 7045181"/>
              <a:gd name="connsiteY20" fmla="*/ 5705498 h 5746134"/>
              <a:gd name="connsiteX21" fmla="*/ 2759433 w 7045181"/>
              <a:gd name="connsiteY21" fmla="*/ 4897976 h 5746134"/>
              <a:gd name="connsiteX22" fmla="*/ 1963786 w 7045181"/>
              <a:gd name="connsiteY22" fmla="*/ 4862350 h 5746134"/>
              <a:gd name="connsiteX23" fmla="*/ 1417522 w 7045181"/>
              <a:gd name="connsiteY23" fmla="*/ 4612968 h 5746134"/>
              <a:gd name="connsiteX24" fmla="*/ 1381896 w 7045181"/>
              <a:gd name="connsiteY24" fmla="*/ 3852947 h 5746134"/>
              <a:gd name="connsiteX25" fmla="*/ 408119 w 7045181"/>
              <a:gd name="connsiteY25" fmla="*/ 3757944 h 5746134"/>
              <a:gd name="connsiteX26" fmla="*/ 4358 w 7045181"/>
              <a:gd name="connsiteY26" fmla="*/ 2819794 h 5746134"/>
              <a:gd name="connsiteX27" fmla="*/ 633750 w 7045181"/>
              <a:gd name="connsiteY27" fmla="*/ 2226027 h 5746134"/>
              <a:gd name="connsiteX0" fmla="*/ 621874 w 7045181"/>
              <a:gd name="connsiteY0" fmla="*/ 2243998 h 5728478"/>
              <a:gd name="connsiteX1" fmla="*/ 823755 w 7045181"/>
              <a:gd name="connsiteY1" fmla="*/ 1056465 h 5728478"/>
              <a:gd name="connsiteX2" fmla="*/ 1702529 w 7045181"/>
              <a:gd name="connsiteY2" fmla="*/ 522075 h 5728478"/>
              <a:gd name="connsiteX3" fmla="*/ 2616929 w 7045181"/>
              <a:gd name="connsiteY3" fmla="*/ 652703 h 5728478"/>
              <a:gd name="connsiteX4" fmla="*/ 3020690 w 7045181"/>
              <a:gd name="connsiteY4" fmla="*/ 189565 h 5728478"/>
              <a:gd name="connsiteX5" fmla="*/ 4326977 w 7045181"/>
              <a:gd name="connsiteY5" fmla="*/ 47063 h 5728478"/>
              <a:gd name="connsiteX6" fmla="*/ 5146373 w 7045181"/>
              <a:gd name="connsiteY6" fmla="*/ 973338 h 5728478"/>
              <a:gd name="connsiteX7" fmla="*/ 5122623 w 7045181"/>
              <a:gd name="connsiteY7" fmla="*/ 1127717 h 5728478"/>
              <a:gd name="connsiteX8" fmla="*/ 5894519 w 7045181"/>
              <a:gd name="connsiteY8" fmla="*/ 985213 h 5728478"/>
              <a:gd name="connsiteX9" fmla="*/ 6927672 w 7045181"/>
              <a:gd name="connsiteY9" fmla="*/ 1282096 h 5728478"/>
              <a:gd name="connsiteX10" fmla="*/ 6939547 w 7045181"/>
              <a:gd name="connsiteY10" fmla="*/ 2457753 h 5728478"/>
              <a:gd name="connsiteX11" fmla="*/ 6191402 w 7045181"/>
              <a:gd name="connsiteY11" fmla="*/ 3027769 h 5728478"/>
              <a:gd name="connsiteX12" fmla="*/ 6203277 w 7045181"/>
              <a:gd name="connsiteY12" fmla="*/ 3265275 h 5728478"/>
              <a:gd name="connsiteX13" fmla="*/ 6322031 w 7045181"/>
              <a:gd name="connsiteY13" fmla="*/ 3657161 h 5728478"/>
              <a:gd name="connsiteX14" fmla="*/ 6203277 w 7045181"/>
              <a:gd name="connsiteY14" fmla="*/ 4464683 h 5728478"/>
              <a:gd name="connsiteX15" fmla="*/ 5407631 w 7045181"/>
              <a:gd name="connsiteY15" fmla="*/ 4856569 h 5728478"/>
              <a:gd name="connsiteX16" fmla="*/ 4683236 w 7045181"/>
              <a:gd name="connsiteY16" fmla="*/ 4678439 h 5728478"/>
              <a:gd name="connsiteX17" fmla="*/ 3887589 w 7045181"/>
              <a:gd name="connsiteY17" fmla="*/ 4678439 h 5728478"/>
              <a:gd name="connsiteX18" fmla="*/ 4433854 w 7045181"/>
              <a:gd name="connsiteY18" fmla="*/ 5343457 h 5728478"/>
              <a:gd name="connsiteX19" fmla="*/ 4801989 w 7045181"/>
              <a:gd name="connsiteY19" fmla="*/ 5580964 h 5728478"/>
              <a:gd name="connsiteX20" fmla="*/ 3614457 w 7045181"/>
              <a:gd name="connsiteY20" fmla="*/ 5687842 h 5728478"/>
              <a:gd name="connsiteX21" fmla="*/ 2759433 w 7045181"/>
              <a:gd name="connsiteY21" fmla="*/ 4880320 h 5728478"/>
              <a:gd name="connsiteX22" fmla="*/ 1963786 w 7045181"/>
              <a:gd name="connsiteY22" fmla="*/ 4844694 h 5728478"/>
              <a:gd name="connsiteX23" fmla="*/ 1417522 w 7045181"/>
              <a:gd name="connsiteY23" fmla="*/ 4595312 h 5728478"/>
              <a:gd name="connsiteX24" fmla="*/ 1381896 w 7045181"/>
              <a:gd name="connsiteY24" fmla="*/ 3835291 h 5728478"/>
              <a:gd name="connsiteX25" fmla="*/ 408119 w 7045181"/>
              <a:gd name="connsiteY25" fmla="*/ 3740288 h 5728478"/>
              <a:gd name="connsiteX26" fmla="*/ 4358 w 7045181"/>
              <a:gd name="connsiteY26" fmla="*/ 2802138 h 5728478"/>
              <a:gd name="connsiteX27" fmla="*/ 633750 w 7045181"/>
              <a:gd name="connsiteY27" fmla="*/ 2208371 h 5728478"/>
              <a:gd name="connsiteX0" fmla="*/ 621874 w 7045181"/>
              <a:gd name="connsiteY0" fmla="*/ 2285683 h 5770163"/>
              <a:gd name="connsiteX1" fmla="*/ 823755 w 7045181"/>
              <a:gd name="connsiteY1" fmla="*/ 1098150 h 5770163"/>
              <a:gd name="connsiteX2" fmla="*/ 1702529 w 7045181"/>
              <a:gd name="connsiteY2" fmla="*/ 563760 h 5770163"/>
              <a:gd name="connsiteX3" fmla="*/ 2616929 w 7045181"/>
              <a:gd name="connsiteY3" fmla="*/ 694388 h 5770163"/>
              <a:gd name="connsiteX4" fmla="*/ 3020690 w 7045181"/>
              <a:gd name="connsiteY4" fmla="*/ 231250 h 5770163"/>
              <a:gd name="connsiteX5" fmla="*/ 4220099 w 7045181"/>
              <a:gd name="connsiteY5" fmla="*/ 41247 h 5770163"/>
              <a:gd name="connsiteX6" fmla="*/ 5146373 w 7045181"/>
              <a:gd name="connsiteY6" fmla="*/ 1015023 h 5770163"/>
              <a:gd name="connsiteX7" fmla="*/ 5122623 w 7045181"/>
              <a:gd name="connsiteY7" fmla="*/ 1169402 h 5770163"/>
              <a:gd name="connsiteX8" fmla="*/ 5894519 w 7045181"/>
              <a:gd name="connsiteY8" fmla="*/ 1026898 h 5770163"/>
              <a:gd name="connsiteX9" fmla="*/ 6927672 w 7045181"/>
              <a:gd name="connsiteY9" fmla="*/ 1323781 h 5770163"/>
              <a:gd name="connsiteX10" fmla="*/ 6939547 w 7045181"/>
              <a:gd name="connsiteY10" fmla="*/ 2499438 h 5770163"/>
              <a:gd name="connsiteX11" fmla="*/ 6191402 w 7045181"/>
              <a:gd name="connsiteY11" fmla="*/ 3069454 h 5770163"/>
              <a:gd name="connsiteX12" fmla="*/ 6203277 w 7045181"/>
              <a:gd name="connsiteY12" fmla="*/ 3306960 h 5770163"/>
              <a:gd name="connsiteX13" fmla="*/ 6322031 w 7045181"/>
              <a:gd name="connsiteY13" fmla="*/ 3698846 h 5770163"/>
              <a:gd name="connsiteX14" fmla="*/ 6203277 w 7045181"/>
              <a:gd name="connsiteY14" fmla="*/ 4506368 h 5770163"/>
              <a:gd name="connsiteX15" fmla="*/ 5407631 w 7045181"/>
              <a:gd name="connsiteY15" fmla="*/ 4898254 h 5770163"/>
              <a:gd name="connsiteX16" fmla="*/ 4683236 w 7045181"/>
              <a:gd name="connsiteY16" fmla="*/ 4720124 h 5770163"/>
              <a:gd name="connsiteX17" fmla="*/ 3887589 w 7045181"/>
              <a:gd name="connsiteY17" fmla="*/ 4720124 h 5770163"/>
              <a:gd name="connsiteX18" fmla="*/ 4433854 w 7045181"/>
              <a:gd name="connsiteY18" fmla="*/ 5385142 h 5770163"/>
              <a:gd name="connsiteX19" fmla="*/ 4801989 w 7045181"/>
              <a:gd name="connsiteY19" fmla="*/ 5622649 h 5770163"/>
              <a:gd name="connsiteX20" fmla="*/ 3614457 w 7045181"/>
              <a:gd name="connsiteY20" fmla="*/ 5729527 h 5770163"/>
              <a:gd name="connsiteX21" fmla="*/ 2759433 w 7045181"/>
              <a:gd name="connsiteY21" fmla="*/ 4922005 h 5770163"/>
              <a:gd name="connsiteX22" fmla="*/ 1963786 w 7045181"/>
              <a:gd name="connsiteY22" fmla="*/ 4886379 h 5770163"/>
              <a:gd name="connsiteX23" fmla="*/ 1417522 w 7045181"/>
              <a:gd name="connsiteY23" fmla="*/ 4636997 h 5770163"/>
              <a:gd name="connsiteX24" fmla="*/ 1381896 w 7045181"/>
              <a:gd name="connsiteY24" fmla="*/ 3876976 h 5770163"/>
              <a:gd name="connsiteX25" fmla="*/ 408119 w 7045181"/>
              <a:gd name="connsiteY25" fmla="*/ 3781973 h 5770163"/>
              <a:gd name="connsiteX26" fmla="*/ 4358 w 7045181"/>
              <a:gd name="connsiteY26" fmla="*/ 2843823 h 5770163"/>
              <a:gd name="connsiteX27" fmla="*/ 633750 w 7045181"/>
              <a:gd name="connsiteY27" fmla="*/ 2250056 h 5770163"/>
              <a:gd name="connsiteX0" fmla="*/ 621874 w 7045181"/>
              <a:gd name="connsiteY0" fmla="*/ 2248310 h 5732790"/>
              <a:gd name="connsiteX1" fmla="*/ 823755 w 7045181"/>
              <a:gd name="connsiteY1" fmla="*/ 1060777 h 5732790"/>
              <a:gd name="connsiteX2" fmla="*/ 1702529 w 7045181"/>
              <a:gd name="connsiteY2" fmla="*/ 526387 h 5732790"/>
              <a:gd name="connsiteX3" fmla="*/ 2616929 w 7045181"/>
              <a:gd name="connsiteY3" fmla="*/ 657015 h 5732790"/>
              <a:gd name="connsiteX4" fmla="*/ 3020690 w 7045181"/>
              <a:gd name="connsiteY4" fmla="*/ 193877 h 5732790"/>
              <a:gd name="connsiteX5" fmla="*/ 4220099 w 7045181"/>
              <a:gd name="connsiteY5" fmla="*/ 3874 h 5732790"/>
              <a:gd name="connsiteX6" fmla="*/ 4659486 w 7045181"/>
              <a:gd name="connsiteY6" fmla="*/ 348259 h 5732790"/>
              <a:gd name="connsiteX7" fmla="*/ 5146373 w 7045181"/>
              <a:gd name="connsiteY7" fmla="*/ 977650 h 5732790"/>
              <a:gd name="connsiteX8" fmla="*/ 5122623 w 7045181"/>
              <a:gd name="connsiteY8" fmla="*/ 1132029 h 5732790"/>
              <a:gd name="connsiteX9" fmla="*/ 5894519 w 7045181"/>
              <a:gd name="connsiteY9" fmla="*/ 989525 h 5732790"/>
              <a:gd name="connsiteX10" fmla="*/ 6927672 w 7045181"/>
              <a:gd name="connsiteY10" fmla="*/ 1286408 h 5732790"/>
              <a:gd name="connsiteX11" fmla="*/ 6939547 w 7045181"/>
              <a:gd name="connsiteY11" fmla="*/ 2462065 h 5732790"/>
              <a:gd name="connsiteX12" fmla="*/ 6191402 w 7045181"/>
              <a:gd name="connsiteY12" fmla="*/ 3032081 h 5732790"/>
              <a:gd name="connsiteX13" fmla="*/ 6203277 w 7045181"/>
              <a:gd name="connsiteY13" fmla="*/ 3269587 h 5732790"/>
              <a:gd name="connsiteX14" fmla="*/ 6322031 w 7045181"/>
              <a:gd name="connsiteY14" fmla="*/ 3661473 h 5732790"/>
              <a:gd name="connsiteX15" fmla="*/ 6203277 w 7045181"/>
              <a:gd name="connsiteY15" fmla="*/ 4468995 h 5732790"/>
              <a:gd name="connsiteX16" fmla="*/ 5407631 w 7045181"/>
              <a:gd name="connsiteY16" fmla="*/ 4860881 h 5732790"/>
              <a:gd name="connsiteX17" fmla="*/ 4683236 w 7045181"/>
              <a:gd name="connsiteY17" fmla="*/ 4682751 h 5732790"/>
              <a:gd name="connsiteX18" fmla="*/ 3887589 w 7045181"/>
              <a:gd name="connsiteY18" fmla="*/ 4682751 h 5732790"/>
              <a:gd name="connsiteX19" fmla="*/ 4433854 w 7045181"/>
              <a:gd name="connsiteY19" fmla="*/ 5347769 h 5732790"/>
              <a:gd name="connsiteX20" fmla="*/ 4801989 w 7045181"/>
              <a:gd name="connsiteY20" fmla="*/ 5585276 h 5732790"/>
              <a:gd name="connsiteX21" fmla="*/ 3614457 w 7045181"/>
              <a:gd name="connsiteY21" fmla="*/ 5692154 h 5732790"/>
              <a:gd name="connsiteX22" fmla="*/ 2759433 w 7045181"/>
              <a:gd name="connsiteY22" fmla="*/ 4884632 h 5732790"/>
              <a:gd name="connsiteX23" fmla="*/ 1963786 w 7045181"/>
              <a:gd name="connsiteY23" fmla="*/ 4849006 h 5732790"/>
              <a:gd name="connsiteX24" fmla="*/ 1417522 w 7045181"/>
              <a:gd name="connsiteY24" fmla="*/ 4599624 h 5732790"/>
              <a:gd name="connsiteX25" fmla="*/ 1381896 w 7045181"/>
              <a:gd name="connsiteY25" fmla="*/ 3839603 h 5732790"/>
              <a:gd name="connsiteX26" fmla="*/ 408119 w 7045181"/>
              <a:gd name="connsiteY26" fmla="*/ 3744600 h 5732790"/>
              <a:gd name="connsiteX27" fmla="*/ 4358 w 7045181"/>
              <a:gd name="connsiteY27" fmla="*/ 2806450 h 5732790"/>
              <a:gd name="connsiteX28" fmla="*/ 633750 w 7045181"/>
              <a:gd name="connsiteY28" fmla="*/ 2212683 h 5732790"/>
              <a:gd name="connsiteX0" fmla="*/ 621874 w 7045181"/>
              <a:gd name="connsiteY0" fmla="*/ 2249323 h 5733803"/>
              <a:gd name="connsiteX1" fmla="*/ 823755 w 7045181"/>
              <a:gd name="connsiteY1" fmla="*/ 1061790 h 5733803"/>
              <a:gd name="connsiteX2" fmla="*/ 1702529 w 7045181"/>
              <a:gd name="connsiteY2" fmla="*/ 527400 h 5733803"/>
              <a:gd name="connsiteX3" fmla="*/ 2616929 w 7045181"/>
              <a:gd name="connsiteY3" fmla="*/ 658028 h 5733803"/>
              <a:gd name="connsiteX4" fmla="*/ 3020690 w 7045181"/>
              <a:gd name="connsiteY4" fmla="*/ 194890 h 5733803"/>
              <a:gd name="connsiteX5" fmla="*/ 4220099 w 7045181"/>
              <a:gd name="connsiteY5" fmla="*/ 4887 h 5733803"/>
              <a:gd name="connsiteX6" fmla="*/ 4873242 w 7045181"/>
              <a:gd name="connsiteY6" fmla="*/ 373022 h 5733803"/>
              <a:gd name="connsiteX7" fmla="*/ 5146373 w 7045181"/>
              <a:gd name="connsiteY7" fmla="*/ 978663 h 5733803"/>
              <a:gd name="connsiteX8" fmla="*/ 5122623 w 7045181"/>
              <a:gd name="connsiteY8" fmla="*/ 1133042 h 5733803"/>
              <a:gd name="connsiteX9" fmla="*/ 5894519 w 7045181"/>
              <a:gd name="connsiteY9" fmla="*/ 990538 h 5733803"/>
              <a:gd name="connsiteX10" fmla="*/ 6927672 w 7045181"/>
              <a:gd name="connsiteY10" fmla="*/ 1287421 h 5733803"/>
              <a:gd name="connsiteX11" fmla="*/ 6939547 w 7045181"/>
              <a:gd name="connsiteY11" fmla="*/ 2463078 h 5733803"/>
              <a:gd name="connsiteX12" fmla="*/ 6191402 w 7045181"/>
              <a:gd name="connsiteY12" fmla="*/ 3033094 h 5733803"/>
              <a:gd name="connsiteX13" fmla="*/ 6203277 w 7045181"/>
              <a:gd name="connsiteY13" fmla="*/ 3270600 h 5733803"/>
              <a:gd name="connsiteX14" fmla="*/ 6322031 w 7045181"/>
              <a:gd name="connsiteY14" fmla="*/ 3662486 h 5733803"/>
              <a:gd name="connsiteX15" fmla="*/ 6203277 w 7045181"/>
              <a:gd name="connsiteY15" fmla="*/ 4470008 h 5733803"/>
              <a:gd name="connsiteX16" fmla="*/ 5407631 w 7045181"/>
              <a:gd name="connsiteY16" fmla="*/ 4861894 h 5733803"/>
              <a:gd name="connsiteX17" fmla="*/ 4683236 w 7045181"/>
              <a:gd name="connsiteY17" fmla="*/ 4683764 h 5733803"/>
              <a:gd name="connsiteX18" fmla="*/ 3887589 w 7045181"/>
              <a:gd name="connsiteY18" fmla="*/ 4683764 h 5733803"/>
              <a:gd name="connsiteX19" fmla="*/ 4433854 w 7045181"/>
              <a:gd name="connsiteY19" fmla="*/ 5348782 h 5733803"/>
              <a:gd name="connsiteX20" fmla="*/ 4801989 w 7045181"/>
              <a:gd name="connsiteY20" fmla="*/ 5586289 h 5733803"/>
              <a:gd name="connsiteX21" fmla="*/ 3614457 w 7045181"/>
              <a:gd name="connsiteY21" fmla="*/ 5693167 h 5733803"/>
              <a:gd name="connsiteX22" fmla="*/ 2759433 w 7045181"/>
              <a:gd name="connsiteY22" fmla="*/ 4885645 h 5733803"/>
              <a:gd name="connsiteX23" fmla="*/ 1963786 w 7045181"/>
              <a:gd name="connsiteY23" fmla="*/ 4850019 h 5733803"/>
              <a:gd name="connsiteX24" fmla="*/ 1417522 w 7045181"/>
              <a:gd name="connsiteY24" fmla="*/ 4600637 h 5733803"/>
              <a:gd name="connsiteX25" fmla="*/ 1381896 w 7045181"/>
              <a:gd name="connsiteY25" fmla="*/ 3840616 h 5733803"/>
              <a:gd name="connsiteX26" fmla="*/ 408119 w 7045181"/>
              <a:gd name="connsiteY26" fmla="*/ 3745613 h 5733803"/>
              <a:gd name="connsiteX27" fmla="*/ 4358 w 7045181"/>
              <a:gd name="connsiteY27" fmla="*/ 2807463 h 5733803"/>
              <a:gd name="connsiteX28" fmla="*/ 633750 w 7045181"/>
              <a:gd name="connsiteY28" fmla="*/ 2213696 h 5733803"/>
              <a:gd name="connsiteX0" fmla="*/ 621874 w 7045181"/>
              <a:gd name="connsiteY0" fmla="*/ 2284086 h 5768566"/>
              <a:gd name="connsiteX1" fmla="*/ 823755 w 7045181"/>
              <a:gd name="connsiteY1" fmla="*/ 1096553 h 5768566"/>
              <a:gd name="connsiteX2" fmla="*/ 1702529 w 7045181"/>
              <a:gd name="connsiteY2" fmla="*/ 562163 h 5768566"/>
              <a:gd name="connsiteX3" fmla="*/ 2616929 w 7045181"/>
              <a:gd name="connsiteY3" fmla="*/ 692791 h 5768566"/>
              <a:gd name="connsiteX4" fmla="*/ 3020690 w 7045181"/>
              <a:gd name="connsiteY4" fmla="*/ 229653 h 5768566"/>
              <a:gd name="connsiteX5" fmla="*/ 3994468 w 7045181"/>
              <a:gd name="connsiteY5" fmla="*/ 4024 h 5768566"/>
              <a:gd name="connsiteX6" fmla="*/ 4873242 w 7045181"/>
              <a:gd name="connsiteY6" fmla="*/ 407785 h 5768566"/>
              <a:gd name="connsiteX7" fmla="*/ 5146373 w 7045181"/>
              <a:gd name="connsiteY7" fmla="*/ 1013426 h 5768566"/>
              <a:gd name="connsiteX8" fmla="*/ 5122623 w 7045181"/>
              <a:gd name="connsiteY8" fmla="*/ 1167805 h 5768566"/>
              <a:gd name="connsiteX9" fmla="*/ 5894519 w 7045181"/>
              <a:gd name="connsiteY9" fmla="*/ 1025301 h 5768566"/>
              <a:gd name="connsiteX10" fmla="*/ 6927672 w 7045181"/>
              <a:gd name="connsiteY10" fmla="*/ 1322184 h 5768566"/>
              <a:gd name="connsiteX11" fmla="*/ 6939547 w 7045181"/>
              <a:gd name="connsiteY11" fmla="*/ 2497841 h 5768566"/>
              <a:gd name="connsiteX12" fmla="*/ 6191402 w 7045181"/>
              <a:gd name="connsiteY12" fmla="*/ 3067857 h 5768566"/>
              <a:gd name="connsiteX13" fmla="*/ 6203277 w 7045181"/>
              <a:gd name="connsiteY13" fmla="*/ 3305363 h 5768566"/>
              <a:gd name="connsiteX14" fmla="*/ 6322031 w 7045181"/>
              <a:gd name="connsiteY14" fmla="*/ 3697249 h 5768566"/>
              <a:gd name="connsiteX15" fmla="*/ 6203277 w 7045181"/>
              <a:gd name="connsiteY15" fmla="*/ 4504771 h 5768566"/>
              <a:gd name="connsiteX16" fmla="*/ 5407631 w 7045181"/>
              <a:gd name="connsiteY16" fmla="*/ 4896657 h 5768566"/>
              <a:gd name="connsiteX17" fmla="*/ 4683236 w 7045181"/>
              <a:gd name="connsiteY17" fmla="*/ 4718527 h 5768566"/>
              <a:gd name="connsiteX18" fmla="*/ 3887589 w 7045181"/>
              <a:gd name="connsiteY18" fmla="*/ 4718527 h 5768566"/>
              <a:gd name="connsiteX19" fmla="*/ 4433854 w 7045181"/>
              <a:gd name="connsiteY19" fmla="*/ 5383545 h 5768566"/>
              <a:gd name="connsiteX20" fmla="*/ 4801989 w 7045181"/>
              <a:gd name="connsiteY20" fmla="*/ 5621052 h 5768566"/>
              <a:gd name="connsiteX21" fmla="*/ 3614457 w 7045181"/>
              <a:gd name="connsiteY21" fmla="*/ 5727930 h 5768566"/>
              <a:gd name="connsiteX22" fmla="*/ 2759433 w 7045181"/>
              <a:gd name="connsiteY22" fmla="*/ 4920408 h 5768566"/>
              <a:gd name="connsiteX23" fmla="*/ 1963786 w 7045181"/>
              <a:gd name="connsiteY23" fmla="*/ 4884782 h 5768566"/>
              <a:gd name="connsiteX24" fmla="*/ 1417522 w 7045181"/>
              <a:gd name="connsiteY24" fmla="*/ 4635400 h 5768566"/>
              <a:gd name="connsiteX25" fmla="*/ 1381896 w 7045181"/>
              <a:gd name="connsiteY25" fmla="*/ 3875379 h 5768566"/>
              <a:gd name="connsiteX26" fmla="*/ 408119 w 7045181"/>
              <a:gd name="connsiteY26" fmla="*/ 3780376 h 5768566"/>
              <a:gd name="connsiteX27" fmla="*/ 4358 w 7045181"/>
              <a:gd name="connsiteY27" fmla="*/ 2842226 h 5768566"/>
              <a:gd name="connsiteX28" fmla="*/ 633750 w 7045181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114445"/>
              <a:gd name="connsiteY0" fmla="*/ 2284086 h 5768566"/>
              <a:gd name="connsiteX1" fmla="*/ 823755 w 7114445"/>
              <a:gd name="connsiteY1" fmla="*/ 1096553 h 5768566"/>
              <a:gd name="connsiteX2" fmla="*/ 1702529 w 7114445"/>
              <a:gd name="connsiteY2" fmla="*/ 562163 h 5768566"/>
              <a:gd name="connsiteX3" fmla="*/ 2616929 w 7114445"/>
              <a:gd name="connsiteY3" fmla="*/ 692791 h 5768566"/>
              <a:gd name="connsiteX4" fmla="*/ 3020690 w 7114445"/>
              <a:gd name="connsiteY4" fmla="*/ 229653 h 5768566"/>
              <a:gd name="connsiteX5" fmla="*/ 3994468 w 7114445"/>
              <a:gd name="connsiteY5" fmla="*/ 4024 h 5768566"/>
              <a:gd name="connsiteX6" fmla="*/ 4873242 w 7114445"/>
              <a:gd name="connsiteY6" fmla="*/ 407785 h 5768566"/>
              <a:gd name="connsiteX7" fmla="*/ 5146373 w 7114445"/>
              <a:gd name="connsiteY7" fmla="*/ 1013426 h 5768566"/>
              <a:gd name="connsiteX8" fmla="*/ 5122623 w 7114445"/>
              <a:gd name="connsiteY8" fmla="*/ 1167805 h 5768566"/>
              <a:gd name="connsiteX9" fmla="*/ 5870768 w 7114445"/>
              <a:gd name="connsiteY9" fmla="*/ 918424 h 5768566"/>
              <a:gd name="connsiteX10" fmla="*/ 6927672 w 7114445"/>
              <a:gd name="connsiteY10" fmla="*/ 1322184 h 5768566"/>
              <a:gd name="connsiteX11" fmla="*/ 7046425 w 7114445"/>
              <a:gd name="connsiteY11" fmla="*/ 2485965 h 5768566"/>
              <a:gd name="connsiteX12" fmla="*/ 6191402 w 7114445"/>
              <a:gd name="connsiteY12" fmla="*/ 3067857 h 5768566"/>
              <a:gd name="connsiteX13" fmla="*/ 6203277 w 7114445"/>
              <a:gd name="connsiteY13" fmla="*/ 3305363 h 5768566"/>
              <a:gd name="connsiteX14" fmla="*/ 6322031 w 7114445"/>
              <a:gd name="connsiteY14" fmla="*/ 3697249 h 5768566"/>
              <a:gd name="connsiteX15" fmla="*/ 6203277 w 7114445"/>
              <a:gd name="connsiteY15" fmla="*/ 4504771 h 5768566"/>
              <a:gd name="connsiteX16" fmla="*/ 5407631 w 7114445"/>
              <a:gd name="connsiteY16" fmla="*/ 4896657 h 5768566"/>
              <a:gd name="connsiteX17" fmla="*/ 4683236 w 7114445"/>
              <a:gd name="connsiteY17" fmla="*/ 4718527 h 5768566"/>
              <a:gd name="connsiteX18" fmla="*/ 3887589 w 7114445"/>
              <a:gd name="connsiteY18" fmla="*/ 4718527 h 5768566"/>
              <a:gd name="connsiteX19" fmla="*/ 4433854 w 7114445"/>
              <a:gd name="connsiteY19" fmla="*/ 5383545 h 5768566"/>
              <a:gd name="connsiteX20" fmla="*/ 4801989 w 7114445"/>
              <a:gd name="connsiteY20" fmla="*/ 5621052 h 5768566"/>
              <a:gd name="connsiteX21" fmla="*/ 3614457 w 7114445"/>
              <a:gd name="connsiteY21" fmla="*/ 5727930 h 5768566"/>
              <a:gd name="connsiteX22" fmla="*/ 2759433 w 7114445"/>
              <a:gd name="connsiteY22" fmla="*/ 4920408 h 5768566"/>
              <a:gd name="connsiteX23" fmla="*/ 1963786 w 7114445"/>
              <a:gd name="connsiteY23" fmla="*/ 4884782 h 5768566"/>
              <a:gd name="connsiteX24" fmla="*/ 1417522 w 7114445"/>
              <a:gd name="connsiteY24" fmla="*/ 4635400 h 5768566"/>
              <a:gd name="connsiteX25" fmla="*/ 1381896 w 7114445"/>
              <a:gd name="connsiteY25" fmla="*/ 3875379 h 5768566"/>
              <a:gd name="connsiteX26" fmla="*/ 408119 w 7114445"/>
              <a:gd name="connsiteY26" fmla="*/ 3780376 h 5768566"/>
              <a:gd name="connsiteX27" fmla="*/ 4358 w 7114445"/>
              <a:gd name="connsiteY27" fmla="*/ 2842226 h 5768566"/>
              <a:gd name="connsiteX28" fmla="*/ 633750 w 7114445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203277 w 7103140"/>
              <a:gd name="connsiteY13" fmla="*/ 3305363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54540 w 7103140"/>
              <a:gd name="connsiteY14" fmla="*/ 3768501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95111 w 7103140"/>
              <a:gd name="connsiteY17" fmla="*/ 489665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659733"/>
              <a:gd name="connsiteX1" fmla="*/ 823755 w 7103140"/>
              <a:gd name="connsiteY1" fmla="*/ 1096553 h 5659733"/>
              <a:gd name="connsiteX2" fmla="*/ 1702529 w 7103140"/>
              <a:gd name="connsiteY2" fmla="*/ 562163 h 5659733"/>
              <a:gd name="connsiteX3" fmla="*/ 2616929 w 7103140"/>
              <a:gd name="connsiteY3" fmla="*/ 692791 h 5659733"/>
              <a:gd name="connsiteX4" fmla="*/ 3020690 w 7103140"/>
              <a:gd name="connsiteY4" fmla="*/ 229653 h 5659733"/>
              <a:gd name="connsiteX5" fmla="*/ 3994468 w 7103140"/>
              <a:gd name="connsiteY5" fmla="*/ 4024 h 5659733"/>
              <a:gd name="connsiteX6" fmla="*/ 4873242 w 7103140"/>
              <a:gd name="connsiteY6" fmla="*/ 407785 h 5659733"/>
              <a:gd name="connsiteX7" fmla="*/ 5146373 w 7103140"/>
              <a:gd name="connsiteY7" fmla="*/ 1013426 h 5659733"/>
              <a:gd name="connsiteX8" fmla="*/ 5122623 w 7103140"/>
              <a:gd name="connsiteY8" fmla="*/ 1167805 h 5659733"/>
              <a:gd name="connsiteX9" fmla="*/ 5870768 w 7103140"/>
              <a:gd name="connsiteY9" fmla="*/ 918424 h 5659733"/>
              <a:gd name="connsiteX10" fmla="*/ 6927672 w 7103140"/>
              <a:gd name="connsiteY10" fmla="*/ 1322184 h 5659733"/>
              <a:gd name="connsiteX11" fmla="*/ 7046425 w 7103140"/>
              <a:gd name="connsiteY11" fmla="*/ 2485965 h 5659733"/>
              <a:gd name="connsiteX12" fmla="*/ 6345781 w 7103140"/>
              <a:gd name="connsiteY12" fmla="*/ 3115358 h 5659733"/>
              <a:gd name="connsiteX13" fmla="*/ 6476410 w 7103140"/>
              <a:gd name="connsiteY13" fmla="*/ 3400366 h 5659733"/>
              <a:gd name="connsiteX14" fmla="*/ 6618914 w 7103140"/>
              <a:gd name="connsiteY14" fmla="*/ 4053509 h 5659733"/>
              <a:gd name="connsiteX15" fmla="*/ 6191401 w 7103140"/>
              <a:gd name="connsiteY15" fmla="*/ 4635399 h 5659733"/>
              <a:gd name="connsiteX16" fmla="*/ 5407631 w 7103140"/>
              <a:gd name="connsiteY16" fmla="*/ 4896657 h 5659733"/>
              <a:gd name="connsiteX17" fmla="*/ 4695111 w 7103140"/>
              <a:gd name="connsiteY17" fmla="*/ 4896657 h 5659733"/>
              <a:gd name="connsiteX18" fmla="*/ 3887589 w 7103140"/>
              <a:gd name="connsiteY18" fmla="*/ 4718527 h 5659733"/>
              <a:gd name="connsiteX19" fmla="*/ 4433854 w 7103140"/>
              <a:gd name="connsiteY19" fmla="*/ 5383545 h 5659733"/>
              <a:gd name="connsiteX20" fmla="*/ 4801989 w 7103140"/>
              <a:gd name="connsiteY20" fmla="*/ 5621052 h 5659733"/>
              <a:gd name="connsiteX21" fmla="*/ 3460078 w 7103140"/>
              <a:gd name="connsiteY21" fmla="*/ 5585426 h 5659733"/>
              <a:gd name="connsiteX22" fmla="*/ 2759433 w 7103140"/>
              <a:gd name="connsiteY22" fmla="*/ 4920408 h 5659733"/>
              <a:gd name="connsiteX23" fmla="*/ 1963786 w 7103140"/>
              <a:gd name="connsiteY23" fmla="*/ 4884782 h 5659733"/>
              <a:gd name="connsiteX24" fmla="*/ 1417522 w 7103140"/>
              <a:gd name="connsiteY24" fmla="*/ 4635400 h 5659733"/>
              <a:gd name="connsiteX25" fmla="*/ 1381896 w 7103140"/>
              <a:gd name="connsiteY25" fmla="*/ 3875379 h 5659733"/>
              <a:gd name="connsiteX26" fmla="*/ 408119 w 7103140"/>
              <a:gd name="connsiteY26" fmla="*/ 3780376 h 5659733"/>
              <a:gd name="connsiteX27" fmla="*/ 4358 w 7103140"/>
              <a:gd name="connsiteY27" fmla="*/ 2842226 h 5659733"/>
              <a:gd name="connsiteX28" fmla="*/ 633750 w 7103140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417239 w 7102857"/>
              <a:gd name="connsiteY24" fmla="*/ 4635400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16002 w 7102857"/>
              <a:gd name="connsiteY23" fmla="*/ 5027286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18608 w 7099874"/>
              <a:gd name="connsiteY0" fmla="*/ 2284086 h 5659733"/>
              <a:gd name="connsiteX1" fmla="*/ 820489 w 7099874"/>
              <a:gd name="connsiteY1" fmla="*/ 1096553 h 5659733"/>
              <a:gd name="connsiteX2" fmla="*/ 1699263 w 7099874"/>
              <a:gd name="connsiteY2" fmla="*/ 562163 h 5659733"/>
              <a:gd name="connsiteX3" fmla="*/ 2613663 w 7099874"/>
              <a:gd name="connsiteY3" fmla="*/ 692791 h 5659733"/>
              <a:gd name="connsiteX4" fmla="*/ 3017424 w 7099874"/>
              <a:gd name="connsiteY4" fmla="*/ 229653 h 5659733"/>
              <a:gd name="connsiteX5" fmla="*/ 3991202 w 7099874"/>
              <a:gd name="connsiteY5" fmla="*/ 4024 h 5659733"/>
              <a:gd name="connsiteX6" fmla="*/ 4869976 w 7099874"/>
              <a:gd name="connsiteY6" fmla="*/ 407785 h 5659733"/>
              <a:gd name="connsiteX7" fmla="*/ 5143107 w 7099874"/>
              <a:gd name="connsiteY7" fmla="*/ 1013426 h 5659733"/>
              <a:gd name="connsiteX8" fmla="*/ 5119357 w 7099874"/>
              <a:gd name="connsiteY8" fmla="*/ 1167805 h 5659733"/>
              <a:gd name="connsiteX9" fmla="*/ 5867502 w 7099874"/>
              <a:gd name="connsiteY9" fmla="*/ 918424 h 5659733"/>
              <a:gd name="connsiteX10" fmla="*/ 6924406 w 7099874"/>
              <a:gd name="connsiteY10" fmla="*/ 1322184 h 5659733"/>
              <a:gd name="connsiteX11" fmla="*/ 7043159 w 7099874"/>
              <a:gd name="connsiteY11" fmla="*/ 2485965 h 5659733"/>
              <a:gd name="connsiteX12" fmla="*/ 6342515 w 7099874"/>
              <a:gd name="connsiteY12" fmla="*/ 3115358 h 5659733"/>
              <a:gd name="connsiteX13" fmla="*/ 6473144 w 7099874"/>
              <a:gd name="connsiteY13" fmla="*/ 3400366 h 5659733"/>
              <a:gd name="connsiteX14" fmla="*/ 6615648 w 7099874"/>
              <a:gd name="connsiteY14" fmla="*/ 4053509 h 5659733"/>
              <a:gd name="connsiteX15" fmla="*/ 6188135 w 7099874"/>
              <a:gd name="connsiteY15" fmla="*/ 4635399 h 5659733"/>
              <a:gd name="connsiteX16" fmla="*/ 5404365 w 7099874"/>
              <a:gd name="connsiteY16" fmla="*/ 4896657 h 5659733"/>
              <a:gd name="connsiteX17" fmla="*/ 4691845 w 7099874"/>
              <a:gd name="connsiteY17" fmla="*/ 4896657 h 5659733"/>
              <a:gd name="connsiteX18" fmla="*/ 3884323 w 7099874"/>
              <a:gd name="connsiteY18" fmla="*/ 4718527 h 5659733"/>
              <a:gd name="connsiteX19" fmla="*/ 4430588 w 7099874"/>
              <a:gd name="connsiteY19" fmla="*/ 5383545 h 5659733"/>
              <a:gd name="connsiteX20" fmla="*/ 4798723 w 7099874"/>
              <a:gd name="connsiteY20" fmla="*/ 5621052 h 5659733"/>
              <a:gd name="connsiteX21" fmla="*/ 3456812 w 7099874"/>
              <a:gd name="connsiteY21" fmla="*/ 5585426 h 5659733"/>
              <a:gd name="connsiteX22" fmla="*/ 2756167 w 7099874"/>
              <a:gd name="connsiteY22" fmla="*/ 4920408 h 5659733"/>
              <a:gd name="connsiteX23" fmla="*/ 1913019 w 7099874"/>
              <a:gd name="connsiteY23" fmla="*/ 5027286 h 5659733"/>
              <a:gd name="connsiteX24" fmla="*/ 1224251 w 7099874"/>
              <a:gd name="connsiteY24" fmla="*/ 4516647 h 5659733"/>
              <a:gd name="connsiteX25" fmla="*/ 1271752 w 7099874"/>
              <a:gd name="connsiteY25" fmla="*/ 3780377 h 5659733"/>
              <a:gd name="connsiteX26" fmla="*/ 499855 w 7099874"/>
              <a:gd name="connsiteY26" fmla="*/ 3744750 h 5659733"/>
              <a:gd name="connsiteX27" fmla="*/ 1092 w 7099874"/>
              <a:gd name="connsiteY27" fmla="*/ 2842226 h 5659733"/>
              <a:gd name="connsiteX28" fmla="*/ 630484 w 7099874"/>
              <a:gd name="connsiteY28" fmla="*/ 2248459 h 5659733"/>
              <a:gd name="connsiteX0" fmla="*/ 618903 w 7100169"/>
              <a:gd name="connsiteY0" fmla="*/ 2284086 h 5659733"/>
              <a:gd name="connsiteX1" fmla="*/ 820784 w 7100169"/>
              <a:gd name="connsiteY1" fmla="*/ 1096553 h 5659733"/>
              <a:gd name="connsiteX2" fmla="*/ 1699558 w 7100169"/>
              <a:gd name="connsiteY2" fmla="*/ 562163 h 5659733"/>
              <a:gd name="connsiteX3" fmla="*/ 2613958 w 7100169"/>
              <a:gd name="connsiteY3" fmla="*/ 692791 h 5659733"/>
              <a:gd name="connsiteX4" fmla="*/ 3017719 w 7100169"/>
              <a:gd name="connsiteY4" fmla="*/ 229653 h 5659733"/>
              <a:gd name="connsiteX5" fmla="*/ 3991497 w 7100169"/>
              <a:gd name="connsiteY5" fmla="*/ 4024 h 5659733"/>
              <a:gd name="connsiteX6" fmla="*/ 4870271 w 7100169"/>
              <a:gd name="connsiteY6" fmla="*/ 407785 h 5659733"/>
              <a:gd name="connsiteX7" fmla="*/ 5143402 w 7100169"/>
              <a:gd name="connsiteY7" fmla="*/ 1013426 h 5659733"/>
              <a:gd name="connsiteX8" fmla="*/ 5119652 w 7100169"/>
              <a:gd name="connsiteY8" fmla="*/ 1167805 h 5659733"/>
              <a:gd name="connsiteX9" fmla="*/ 5867797 w 7100169"/>
              <a:gd name="connsiteY9" fmla="*/ 918424 h 5659733"/>
              <a:gd name="connsiteX10" fmla="*/ 6924701 w 7100169"/>
              <a:gd name="connsiteY10" fmla="*/ 1322184 h 5659733"/>
              <a:gd name="connsiteX11" fmla="*/ 7043454 w 7100169"/>
              <a:gd name="connsiteY11" fmla="*/ 2485965 h 5659733"/>
              <a:gd name="connsiteX12" fmla="*/ 6342810 w 7100169"/>
              <a:gd name="connsiteY12" fmla="*/ 3115358 h 5659733"/>
              <a:gd name="connsiteX13" fmla="*/ 6473439 w 7100169"/>
              <a:gd name="connsiteY13" fmla="*/ 3400366 h 5659733"/>
              <a:gd name="connsiteX14" fmla="*/ 6615943 w 7100169"/>
              <a:gd name="connsiteY14" fmla="*/ 4053509 h 5659733"/>
              <a:gd name="connsiteX15" fmla="*/ 6188430 w 7100169"/>
              <a:gd name="connsiteY15" fmla="*/ 4635399 h 5659733"/>
              <a:gd name="connsiteX16" fmla="*/ 5404660 w 7100169"/>
              <a:gd name="connsiteY16" fmla="*/ 4896657 h 5659733"/>
              <a:gd name="connsiteX17" fmla="*/ 4692140 w 7100169"/>
              <a:gd name="connsiteY17" fmla="*/ 4896657 h 5659733"/>
              <a:gd name="connsiteX18" fmla="*/ 3884618 w 7100169"/>
              <a:gd name="connsiteY18" fmla="*/ 4718527 h 5659733"/>
              <a:gd name="connsiteX19" fmla="*/ 4430883 w 7100169"/>
              <a:gd name="connsiteY19" fmla="*/ 5383545 h 5659733"/>
              <a:gd name="connsiteX20" fmla="*/ 4799018 w 7100169"/>
              <a:gd name="connsiteY20" fmla="*/ 5621052 h 5659733"/>
              <a:gd name="connsiteX21" fmla="*/ 3457107 w 7100169"/>
              <a:gd name="connsiteY21" fmla="*/ 5585426 h 5659733"/>
              <a:gd name="connsiteX22" fmla="*/ 2756462 w 7100169"/>
              <a:gd name="connsiteY22" fmla="*/ 4920408 h 5659733"/>
              <a:gd name="connsiteX23" fmla="*/ 1913314 w 7100169"/>
              <a:gd name="connsiteY23" fmla="*/ 5027286 h 5659733"/>
              <a:gd name="connsiteX24" fmla="*/ 1224546 w 7100169"/>
              <a:gd name="connsiteY24" fmla="*/ 4516647 h 5659733"/>
              <a:gd name="connsiteX25" fmla="*/ 1272047 w 7100169"/>
              <a:gd name="connsiteY25" fmla="*/ 3780377 h 5659733"/>
              <a:gd name="connsiteX26" fmla="*/ 500150 w 7100169"/>
              <a:gd name="connsiteY26" fmla="*/ 3744750 h 5659733"/>
              <a:gd name="connsiteX27" fmla="*/ 1387 w 7100169"/>
              <a:gd name="connsiteY27" fmla="*/ 2842226 h 5659733"/>
              <a:gd name="connsiteX28" fmla="*/ 630779 w 7100169"/>
              <a:gd name="connsiteY28" fmla="*/ 2248459 h 5659733"/>
              <a:gd name="connsiteX0" fmla="*/ 512137 w 6993403"/>
              <a:gd name="connsiteY0" fmla="*/ 2284086 h 5659733"/>
              <a:gd name="connsiteX1" fmla="*/ 714018 w 6993403"/>
              <a:gd name="connsiteY1" fmla="*/ 1096553 h 5659733"/>
              <a:gd name="connsiteX2" fmla="*/ 1592792 w 6993403"/>
              <a:gd name="connsiteY2" fmla="*/ 562163 h 5659733"/>
              <a:gd name="connsiteX3" fmla="*/ 2507192 w 6993403"/>
              <a:gd name="connsiteY3" fmla="*/ 692791 h 5659733"/>
              <a:gd name="connsiteX4" fmla="*/ 2910953 w 6993403"/>
              <a:gd name="connsiteY4" fmla="*/ 229653 h 5659733"/>
              <a:gd name="connsiteX5" fmla="*/ 3884731 w 6993403"/>
              <a:gd name="connsiteY5" fmla="*/ 4024 h 5659733"/>
              <a:gd name="connsiteX6" fmla="*/ 4763505 w 6993403"/>
              <a:gd name="connsiteY6" fmla="*/ 407785 h 5659733"/>
              <a:gd name="connsiteX7" fmla="*/ 5036636 w 6993403"/>
              <a:gd name="connsiteY7" fmla="*/ 1013426 h 5659733"/>
              <a:gd name="connsiteX8" fmla="*/ 5012886 w 6993403"/>
              <a:gd name="connsiteY8" fmla="*/ 1167805 h 5659733"/>
              <a:gd name="connsiteX9" fmla="*/ 5761031 w 6993403"/>
              <a:gd name="connsiteY9" fmla="*/ 918424 h 5659733"/>
              <a:gd name="connsiteX10" fmla="*/ 6817935 w 6993403"/>
              <a:gd name="connsiteY10" fmla="*/ 1322184 h 5659733"/>
              <a:gd name="connsiteX11" fmla="*/ 6936688 w 6993403"/>
              <a:gd name="connsiteY11" fmla="*/ 2485965 h 5659733"/>
              <a:gd name="connsiteX12" fmla="*/ 6236044 w 6993403"/>
              <a:gd name="connsiteY12" fmla="*/ 3115358 h 5659733"/>
              <a:gd name="connsiteX13" fmla="*/ 6366673 w 6993403"/>
              <a:gd name="connsiteY13" fmla="*/ 3400366 h 5659733"/>
              <a:gd name="connsiteX14" fmla="*/ 6509177 w 6993403"/>
              <a:gd name="connsiteY14" fmla="*/ 4053509 h 5659733"/>
              <a:gd name="connsiteX15" fmla="*/ 6081664 w 6993403"/>
              <a:gd name="connsiteY15" fmla="*/ 4635399 h 5659733"/>
              <a:gd name="connsiteX16" fmla="*/ 5297894 w 6993403"/>
              <a:gd name="connsiteY16" fmla="*/ 4896657 h 5659733"/>
              <a:gd name="connsiteX17" fmla="*/ 4585374 w 6993403"/>
              <a:gd name="connsiteY17" fmla="*/ 4896657 h 5659733"/>
              <a:gd name="connsiteX18" fmla="*/ 3777852 w 6993403"/>
              <a:gd name="connsiteY18" fmla="*/ 4718527 h 5659733"/>
              <a:gd name="connsiteX19" fmla="*/ 4324117 w 6993403"/>
              <a:gd name="connsiteY19" fmla="*/ 5383545 h 5659733"/>
              <a:gd name="connsiteX20" fmla="*/ 4692252 w 6993403"/>
              <a:gd name="connsiteY20" fmla="*/ 5621052 h 5659733"/>
              <a:gd name="connsiteX21" fmla="*/ 3350341 w 6993403"/>
              <a:gd name="connsiteY21" fmla="*/ 5585426 h 5659733"/>
              <a:gd name="connsiteX22" fmla="*/ 2649696 w 6993403"/>
              <a:gd name="connsiteY22" fmla="*/ 4920408 h 5659733"/>
              <a:gd name="connsiteX23" fmla="*/ 1806548 w 6993403"/>
              <a:gd name="connsiteY23" fmla="*/ 5027286 h 5659733"/>
              <a:gd name="connsiteX24" fmla="*/ 1117780 w 6993403"/>
              <a:gd name="connsiteY24" fmla="*/ 4516647 h 5659733"/>
              <a:gd name="connsiteX25" fmla="*/ 1165281 w 6993403"/>
              <a:gd name="connsiteY25" fmla="*/ 3780377 h 5659733"/>
              <a:gd name="connsiteX26" fmla="*/ 393384 w 6993403"/>
              <a:gd name="connsiteY26" fmla="*/ 3744750 h 5659733"/>
              <a:gd name="connsiteX27" fmla="*/ 1498 w 6993403"/>
              <a:gd name="connsiteY27" fmla="*/ 2901603 h 5659733"/>
              <a:gd name="connsiteX28" fmla="*/ 524013 w 6993403"/>
              <a:gd name="connsiteY28" fmla="*/ 2248459 h 5659733"/>
              <a:gd name="connsiteX0" fmla="*/ 514455 w 6995721"/>
              <a:gd name="connsiteY0" fmla="*/ 2284086 h 5659733"/>
              <a:gd name="connsiteX1" fmla="*/ 716336 w 6995721"/>
              <a:gd name="connsiteY1" fmla="*/ 1096553 h 5659733"/>
              <a:gd name="connsiteX2" fmla="*/ 1595110 w 6995721"/>
              <a:gd name="connsiteY2" fmla="*/ 562163 h 5659733"/>
              <a:gd name="connsiteX3" fmla="*/ 2509510 w 6995721"/>
              <a:gd name="connsiteY3" fmla="*/ 692791 h 5659733"/>
              <a:gd name="connsiteX4" fmla="*/ 2913271 w 6995721"/>
              <a:gd name="connsiteY4" fmla="*/ 229653 h 5659733"/>
              <a:gd name="connsiteX5" fmla="*/ 3887049 w 6995721"/>
              <a:gd name="connsiteY5" fmla="*/ 4024 h 5659733"/>
              <a:gd name="connsiteX6" fmla="*/ 4765823 w 6995721"/>
              <a:gd name="connsiteY6" fmla="*/ 407785 h 5659733"/>
              <a:gd name="connsiteX7" fmla="*/ 5038954 w 6995721"/>
              <a:gd name="connsiteY7" fmla="*/ 1013426 h 5659733"/>
              <a:gd name="connsiteX8" fmla="*/ 5015204 w 6995721"/>
              <a:gd name="connsiteY8" fmla="*/ 1167805 h 5659733"/>
              <a:gd name="connsiteX9" fmla="*/ 5763349 w 6995721"/>
              <a:gd name="connsiteY9" fmla="*/ 918424 h 5659733"/>
              <a:gd name="connsiteX10" fmla="*/ 6820253 w 6995721"/>
              <a:gd name="connsiteY10" fmla="*/ 1322184 h 5659733"/>
              <a:gd name="connsiteX11" fmla="*/ 6939006 w 6995721"/>
              <a:gd name="connsiteY11" fmla="*/ 2485965 h 5659733"/>
              <a:gd name="connsiteX12" fmla="*/ 6238362 w 6995721"/>
              <a:gd name="connsiteY12" fmla="*/ 3115358 h 5659733"/>
              <a:gd name="connsiteX13" fmla="*/ 6368991 w 6995721"/>
              <a:gd name="connsiteY13" fmla="*/ 3400366 h 5659733"/>
              <a:gd name="connsiteX14" fmla="*/ 6511495 w 6995721"/>
              <a:gd name="connsiteY14" fmla="*/ 4053509 h 5659733"/>
              <a:gd name="connsiteX15" fmla="*/ 6083982 w 6995721"/>
              <a:gd name="connsiteY15" fmla="*/ 4635399 h 5659733"/>
              <a:gd name="connsiteX16" fmla="*/ 5300212 w 6995721"/>
              <a:gd name="connsiteY16" fmla="*/ 4896657 h 5659733"/>
              <a:gd name="connsiteX17" fmla="*/ 4587692 w 6995721"/>
              <a:gd name="connsiteY17" fmla="*/ 4896657 h 5659733"/>
              <a:gd name="connsiteX18" fmla="*/ 3780170 w 6995721"/>
              <a:gd name="connsiteY18" fmla="*/ 4718527 h 5659733"/>
              <a:gd name="connsiteX19" fmla="*/ 4326435 w 6995721"/>
              <a:gd name="connsiteY19" fmla="*/ 5383545 h 5659733"/>
              <a:gd name="connsiteX20" fmla="*/ 4694570 w 6995721"/>
              <a:gd name="connsiteY20" fmla="*/ 5621052 h 5659733"/>
              <a:gd name="connsiteX21" fmla="*/ 3352659 w 6995721"/>
              <a:gd name="connsiteY21" fmla="*/ 5585426 h 5659733"/>
              <a:gd name="connsiteX22" fmla="*/ 2652014 w 6995721"/>
              <a:gd name="connsiteY22" fmla="*/ 4920408 h 5659733"/>
              <a:gd name="connsiteX23" fmla="*/ 1808866 w 6995721"/>
              <a:gd name="connsiteY23" fmla="*/ 5027286 h 5659733"/>
              <a:gd name="connsiteX24" fmla="*/ 1120098 w 6995721"/>
              <a:gd name="connsiteY24" fmla="*/ 4516647 h 5659733"/>
              <a:gd name="connsiteX25" fmla="*/ 1167599 w 6995721"/>
              <a:gd name="connsiteY25" fmla="*/ 3780377 h 5659733"/>
              <a:gd name="connsiteX26" fmla="*/ 336326 w 6995721"/>
              <a:gd name="connsiteY26" fmla="*/ 3649747 h 5659733"/>
              <a:gd name="connsiteX27" fmla="*/ 3816 w 6995721"/>
              <a:gd name="connsiteY27" fmla="*/ 2901603 h 5659733"/>
              <a:gd name="connsiteX28" fmla="*/ 526331 w 6995721"/>
              <a:gd name="connsiteY28" fmla="*/ 2248459 h 5659733"/>
              <a:gd name="connsiteX0" fmla="*/ 515549 w 6996815"/>
              <a:gd name="connsiteY0" fmla="*/ 2284086 h 5659733"/>
              <a:gd name="connsiteX1" fmla="*/ 717430 w 6996815"/>
              <a:gd name="connsiteY1" fmla="*/ 1096553 h 5659733"/>
              <a:gd name="connsiteX2" fmla="*/ 1596204 w 6996815"/>
              <a:gd name="connsiteY2" fmla="*/ 562163 h 5659733"/>
              <a:gd name="connsiteX3" fmla="*/ 2510604 w 6996815"/>
              <a:gd name="connsiteY3" fmla="*/ 692791 h 5659733"/>
              <a:gd name="connsiteX4" fmla="*/ 2914365 w 6996815"/>
              <a:gd name="connsiteY4" fmla="*/ 229653 h 5659733"/>
              <a:gd name="connsiteX5" fmla="*/ 3888143 w 6996815"/>
              <a:gd name="connsiteY5" fmla="*/ 4024 h 5659733"/>
              <a:gd name="connsiteX6" fmla="*/ 4766917 w 6996815"/>
              <a:gd name="connsiteY6" fmla="*/ 407785 h 5659733"/>
              <a:gd name="connsiteX7" fmla="*/ 5040048 w 6996815"/>
              <a:gd name="connsiteY7" fmla="*/ 1013426 h 5659733"/>
              <a:gd name="connsiteX8" fmla="*/ 5016298 w 6996815"/>
              <a:gd name="connsiteY8" fmla="*/ 1167805 h 5659733"/>
              <a:gd name="connsiteX9" fmla="*/ 5764443 w 6996815"/>
              <a:gd name="connsiteY9" fmla="*/ 918424 h 5659733"/>
              <a:gd name="connsiteX10" fmla="*/ 6821347 w 6996815"/>
              <a:gd name="connsiteY10" fmla="*/ 1322184 h 5659733"/>
              <a:gd name="connsiteX11" fmla="*/ 6940100 w 6996815"/>
              <a:gd name="connsiteY11" fmla="*/ 2485965 h 5659733"/>
              <a:gd name="connsiteX12" fmla="*/ 6239456 w 6996815"/>
              <a:gd name="connsiteY12" fmla="*/ 3115358 h 5659733"/>
              <a:gd name="connsiteX13" fmla="*/ 6370085 w 6996815"/>
              <a:gd name="connsiteY13" fmla="*/ 3400366 h 5659733"/>
              <a:gd name="connsiteX14" fmla="*/ 6512589 w 6996815"/>
              <a:gd name="connsiteY14" fmla="*/ 4053509 h 5659733"/>
              <a:gd name="connsiteX15" fmla="*/ 6085076 w 6996815"/>
              <a:gd name="connsiteY15" fmla="*/ 4635399 h 5659733"/>
              <a:gd name="connsiteX16" fmla="*/ 5301306 w 6996815"/>
              <a:gd name="connsiteY16" fmla="*/ 4896657 h 5659733"/>
              <a:gd name="connsiteX17" fmla="*/ 4588786 w 6996815"/>
              <a:gd name="connsiteY17" fmla="*/ 4896657 h 5659733"/>
              <a:gd name="connsiteX18" fmla="*/ 3781264 w 6996815"/>
              <a:gd name="connsiteY18" fmla="*/ 4718527 h 5659733"/>
              <a:gd name="connsiteX19" fmla="*/ 4327529 w 6996815"/>
              <a:gd name="connsiteY19" fmla="*/ 5383545 h 5659733"/>
              <a:gd name="connsiteX20" fmla="*/ 4695664 w 6996815"/>
              <a:gd name="connsiteY20" fmla="*/ 5621052 h 5659733"/>
              <a:gd name="connsiteX21" fmla="*/ 3353753 w 6996815"/>
              <a:gd name="connsiteY21" fmla="*/ 5585426 h 5659733"/>
              <a:gd name="connsiteX22" fmla="*/ 2653108 w 6996815"/>
              <a:gd name="connsiteY22" fmla="*/ 4920408 h 5659733"/>
              <a:gd name="connsiteX23" fmla="*/ 1809960 w 6996815"/>
              <a:gd name="connsiteY23" fmla="*/ 5027286 h 5659733"/>
              <a:gd name="connsiteX24" fmla="*/ 1121192 w 6996815"/>
              <a:gd name="connsiteY24" fmla="*/ 4516647 h 5659733"/>
              <a:gd name="connsiteX25" fmla="*/ 1168693 w 6996815"/>
              <a:gd name="connsiteY25" fmla="*/ 3780377 h 5659733"/>
              <a:gd name="connsiteX26" fmla="*/ 337420 w 6996815"/>
              <a:gd name="connsiteY26" fmla="*/ 3649747 h 5659733"/>
              <a:gd name="connsiteX27" fmla="*/ 4910 w 6996815"/>
              <a:gd name="connsiteY27" fmla="*/ 2901603 h 5659733"/>
              <a:gd name="connsiteX28" fmla="*/ 527425 w 6996815"/>
              <a:gd name="connsiteY28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167362 w 6995484"/>
              <a:gd name="connsiteY25" fmla="*/ 3780377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3640 h 5659287"/>
              <a:gd name="connsiteX1" fmla="*/ 716099 w 6995484"/>
              <a:gd name="connsiteY1" fmla="*/ 1096107 h 5659287"/>
              <a:gd name="connsiteX2" fmla="*/ 1594873 w 6995484"/>
              <a:gd name="connsiteY2" fmla="*/ 561717 h 5659287"/>
              <a:gd name="connsiteX3" fmla="*/ 2348091 w 6995484"/>
              <a:gd name="connsiteY3" fmla="*/ 562756 h 5659287"/>
              <a:gd name="connsiteX4" fmla="*/ 2913034 w 6995484"/>
              <a:gd name="connsiteY4" fmla="*/ 229207 h 5659287"/>
              <a:gd name="connsiteX5" fmla="*/ 3886812 w 6995484"/>
              <a:gd name="connsiteY5" fmla="*/ 3578 h 5659287"/>
              <a:gd name="connsiteX6" fmla="*/ 4765586 w 6995484"/>
              <a:gd name="connsiteY6" fmla="*/ 407339 h 5659287"/>
              <a:gd name="connsiteX7" fmla="*/ 5038717 w 6995484"/>
              <a:gd name="connsiteY7" fmla="*/ 1012980 h 5659287"/>
              <a:gd name="connsiteX8" fmla="*/ 5014967 w 6995484"/>
              <a:gd name="connsiteY8" fmla="*/ 1167359 h 5659287"/>
              <a:gd name="connsiteX9" fmla="*/ 5763112 w 6995484"/>
              <a:gd name="connsiteY9" fmla="*/ 917978 h 5659287"/>
              <a:gd name="connsiteX10" fmla="*/ 6820016 w 6995484"/>
              <a:gd name="connsiteY10" fmla="*/ 1321738 h 5659287"/>
              <a:gd name="connsiteX11" fmla="*/ 6938769 w 6995484"/>
              <a:gd name="connsiteY11" fmla="*/ 2485519 h 5659287"/>
              <a:gd name="connsiteX12" fmla="*/ 6238125 w 6995484"/>
              <a:gd name="connsiteY12" fmla="*/ 3114912 h 5659287"/>
              <a:gd name="connsiteX13" fmla="*/ 6368754 w 6995484"/>
              <a:gd name="connsiteY13" fmla="*/ 3399920 h 5659287"/>
              <a:gd name="connsiteX14" fmla="*/ 6511258 w 6995484"/>
              <a:gd name="connsiteY14" fmla="*/ 4053063 h 5659287"/>
              <a:gd name="connsiteX15" fmla="*/ 6083745 w 6995484"/>
              <a:gd name="connsiteY15" fmla="*/ 4634953 h 5659287"/>
              <a:gd name="connsiteX16" fmla="*/ 5299975 w 6995484"/>
              <a:gd name="connsiteY16" fmla="*/ 4896211 h 5659287"/>
              <a:gd name="connsiteX17" fmla="*/ 4587455 w 6995484"/>
              <a:gd name="connsiteY17" fmla="*/ 4896211 h 5659287"/>
              <a:gd name="connsiteX18" fmla="*/ 3779933 w 6995484"/>
              <a:gd name="connsiteY18" fmla="*/ 4718081 h 5659287"/>
              <a:gd name="connsiteX19" fmla="*/ 4326198 w 6995484"/>
              <a:gd name="connsiteY19" fmla="*/ 5383099 h 5659287"/>
              <a:gd name="connsiteX20" fmla="*/ 4694333 w 6995484"/>
              <a:gd name="connsiteY20" fmla="*/ 5620606 h 5659287"/>
              <a:gd name="connsiteX21" fmla="*/ 3352422 w 6995484"/>
              <a:gd name="connsiteY21" fmla="*/ 5584980 h 5659287"/>
              <a:gd name="connsiteX22" fmla="*/ 2651777 w 6995484"/>
              <a:gd name="connsiteY22" fmla="*/ 4919962 h 5659287"/>
              <a:gd name="connsiteX23" fmla="*/ 1808629 w 6995484"/>
              <a:gd name="connsiteY23" fmla="*/ 5026840 h 5659287"/>
              <a:gd name="connsiteX24" fmla="*/ 1119861 w 6995484"/>
              <a:gd name="connsiteY24" fmla="*/ 4516201 h 5659287"/>
              <a:gd name="connsiteX25" fmla="*/ 1096110 w 6995484"/>
              <a:gd name="connsiteY25" fmla="*/ 3922435 h 5659287"/>
              <a:gd name="connsiteX26" fmla="*/ 1084235 w 6995484"/>
              <a:gd name="connsiteY26" fmla="*/ 3910561 h 5659287"/>
              <a:gd name="connsiteX27" fmla="*/ 336089 w 6995484"/>
              <a:gd name="connsiteY27" fmla="*/ 3649301 h 5659287"/>
              <a:gd name="connsiteX28" fmla="*/ 3579 w 6995484"/>
              <a:gd name="connsiteY28" fmla="*/ 2901157 h 5659287"/>
              <a:gd name="connsiteX29" fmla="*/ 526094 w 6995484"/>
              <a:gd name="connsiteY29" fmla="*/ 2248013 h 565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95484" h="5659287">
                <a:moveTo>
                  <a:pt x="514218" y="2283640"/>
                </a:moveTo>
                <a:cubicBezTo>
                  <a:pt x="440987" y="1783886"/>
                  <a:pt x="535990" y="1383094"/>
                  <a:pt x="716099" y="1096107"/>
                </a:cubicBezTo>
                <a:cubicBezTo>
                  <a:pt x="896208" y="809120"/>
                  <a:pt x="1322874" y="650609"/>
                  <a:pt x="1594873" y="561717"/>
                </a:cubicBezTo>
                <a:cubicBezTo>
                  <a:pt x="1866872" y="472825"/>
                  <a:pt x="2128398" y="618174"/>
                  <a:pt x="2348091" y="562756"/>
                </a:cubicBezTo>
                <a:cubicBezTo>
                  <a:pt x="2567784" y="507338"/>
                  <a:pt x="2656581" y="322403"/>
                  <a:pt x="2913034" y="229207"/>
                </a:cubicBezTo>
                <a:cubicBezTo>
                  <a:pt x="3169487" y="136011"/>
                  <a:pt x="3578053" y="-26111"/>
                  <a:pt x="3886812" y="3578"/>
                </a:cubicBezTo>
                <a:cubicBezTo>
                  <a:pt x="4195571" y="33267"/>
                  <a:pt x="4611207" y="245043"/>
                  <a:pt x="4765586" y="407339"/>
                </a:cubicBezTo>
                <a:cubicBezTo>
                  <a:pt x="4919965" y="569635"/>
                  <a:pt x="4997154" y="886310"/>
                  <a:pt x="5038717" y="1012980"/>
                </a:cubicBezTo>
                <a:cubicBezTo>
                  <a:pt x="5080281" y="1139650"/>
                  <a:pt x="4894235" y="1183193"/>
                  <a:pt x="5014967" y="1167359"/>
                </a:cubicBezTo>
                <a:cubicBezTo>
                  <a:pt x="5135699" y="1151525"/>
                  <a:pt x="5450396" y="904124"/>
                  <a:pt x="5763112" y="917978"/>
                </a:cubicBezTo>
                <a:cubicBezTo>
                  <a:pt x="6075828" y="931832"/>
                  <a:pt x="6624073" y="1060481"/>
                  <a:pt x="6820016" y="1321738"/>
                </a:cubicBezTo>
                <a:cubicBezTo>
                  <a:pt x="7015959" y="1582995"/>
                  <a:pt x="7035751" y="2186657"/>
                  <a:pt x="6938769" y="2485519"/>
                </a:cubicBezTo>
                <a:cubicBezTo>
                  <a:pt x="6841787" y="2784381"/>
                  <a:pt x="6333128" y="2962512"/>
                  <a:pt x="6238125" y="3114912"/>
                </a:cubicBezTo>
                <a:cubicBezTo>
                  <a:pt x="6143122" y="3267312"/>
                  <a:pt x="6323232" y="3243562"/>
                  <a:pt x="6368754" y="3399920"/>
                </a:cubicBezTo>
                <a:cubicBezTo>
                  <a:pt x="6414276" y="3556279"/>
                  <a:pt x="6558760" y="3847224"/>
                  <a:pt x="6511258" y="4053063"/>
                </a:cubicBezTo>
                <a:cubicBezTo>
                  <a:pt x="6463756" y="4258902"/>
                  <a:pt x="6285625" y="4494428"/>
                  <a:pt x="6083745" y="4634953"/>
                </a:cubicBezTo>
                <a:cubicBezTo>
                  <a:pt x="5881865" y="4775478"/>
                  <a:pt x="5549357" y="4852668"/>
                  <a:pt x="5299975" y="4896211"/>
                </a:cubicBezTo>
                <a:cubicBezTo>
                  <a:pt x="5050593" y="4939754"/>
                  <a:pt x="4840795" y="4925899"/>
                  <a:pt x="4587455" y="4896211"/>
                </a:cubicBezTo>
                <a:cubicBezTo>
                  <a:pt x="4334115" y="4866523"/>
                  <a:pt x="3823476" y="4636933"/>
                  <a:pt x="3779933" y="4718081"/>
                </a:cubicBezTo>
                <a:cubicBezTo>
                  <a:pt x="3736390" y="4799229"/>
                  <a:pt x="4173798" y="5232678"/>
                  <a:pt x="4326198" y="5383099"/>
                </a:cubicBezTo>
                <a:cubicBezTo>
                  <a:pt x="4478598" y="5533520"/>
                  <a:pt x="4856629" y="5586959"/>
                  <a:pt x="4694333" y="5620606"/>
                </a:cubicBezTo>
                <a:cubicBezTo>
                  <a:pt x="4532037" y="5654253"/>
                  <a:pt x="3692848" y="5701754"/>
                  <a:pt x="3352422" y="5584980"/>
                </a:cubicBezTo>
                <a:cubicBezTo>
                  <a:pt x="3011996" y="5468206"/>
                  <a:pt x="2909076" y="5012985"/>
                  <a:pt x="2651777" y="4919962"/>
                </a:cubicBezTo>
                <a:cubicBezTo>
                  <a:pt x="2394478" y="4826939"/>
                  <a:pt x="2063948" y="5094133"/>
                  <a:pt x="1808629" y="5026840"/>
                </a:cubicBezTo>
                <a:cubicBezTo>
                  <a:pt x="1553310" y="4959547"/>
                  <a:pt x="1238614" y="4700269"/>
                  <a:pt x="1119861" y="4516201"/>
                </a:cubicBezTo>
                <a:cubicBezTo>
                  <a:pt x="1001108" y="4332134"/>
                  <a:pt x="1102048" y="4023375"/>
                  <a:pt x="1096110" y="3922435"/>
                </a:cubicBezTo>
                <a:cubicBezTo>
                  <a:pt x="1090172" y="3821495"/>
                  <a:pt x="1222780" y="3932333"/>
                  <a:pt x="1084235" y="3910561"/>
                </a:cubicBezTo>
                <a:cubicBezTo>
                  <a:pt x="945690" y="3888789"/>
                  <a:pt x="516198" y="3817535"/>
                  <a:pt x="336089" y="3649301"/>
                </a:cubicBezTo>
                <a:cubicBezTo>
                  <a:pt x="155980" y="3481067"/>
                  <a:pt x="-28088" y="3134705"/>
                  <a:pt x="3579" y="2901157"/>
                </a:cubicBezTo>
                <a:cubicBezTo>
                  <a:pt x="35246" y="2667609"/>
                  <a:pt x="136187" y="2362808"/>
                  <a:pt x="526094" y="2248013"/>
                </a:cubicBezTo>
              </a:path>
            </a:pathLst>
          </a:cu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bg1">
                    <a:lumMod val="95000"/>
                  </a:schemeClr>
                </a:solidFill>
              </a:ln>
              <a:latin typeface="Lato" pitchFamily="34" charset="0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4460913" y="2020282"/>
            <a:ext cx="3603894" cy="3111900"/>
          </a:xfrm>
          <a:custGeom>
            <a:avLst/>
            <a:gdLst>
              <a:gd name="connsiteX0" fmla="*/ 833058 w 7054484"/>
              <a:gd name="connsiteY0" fmla="*/ 2329598 h 5683450"/>
              <a:gd name="connsiteX1" fmla="*/ 833058 w 7054484"/>
              <a:gd name="connsiteY1" fmla="*/ 1011437 h 5683450"/>
              <a:gd name="connsiteX2" fmla="*/ 1711832 w 7054484"/>
              <a:gd name="connsiteY2" fmla="*/ 417671 h 5683450"/>
              <a:gd name="connsiteX3" fmla="*/ 2756861 w 7054484"/>
              <a:gd name="connsiteY3" fmla="*/ 655177 h 5683450"/>
              <a:gd name="connsiteX4" fmla="*/ 3410004 w 7054484"/>
              <a:gd name="connsiteY4" fmla="*/ 168289 h 5683450"/>
              <a:gd name="connsiteX5" fmla="*/ 4645038 w 7054484"/>
              <a:gd name="connsiteY5" fmla="*/ 49536 h 5683450"/>
              <a:gd name="connsiteX6" fmla="*/ 5155676 w 7054484"/>
              <a:gd name="connsiteY6" fmla="*/ 928310 h 5683450"/>
              <a:gd name="connsiteX7" fmla="*/ 5131926 w 7054484"/>
              <a:gd name="connsiteY7" fmla="*/ 1082689 h 5683450"/>
              <a:gd name="connsiteX8" fmla="*/ 5903822 w 7054484"/>
              <a:gd name="connsiteY8" fmla="*/ 940185 h 5683450"/>
              <a:gd name="connsiteX9" fmla="*/ 6936975 w 7054484"/>
              <a:gd name="connsiteY9" fmla="*/ 1237068 h 5683450"/>
              <a:gd name="connsiteX10" fmla="*/ 6948850 w 7054484"/>
              <a:gd name="connsiteY10" fmla="*/ 2412725 h 5683450"/>
              <a:gd name="connsiteX11" fmla="*/ 6200705 w 7054484"/>
              <a:gd name="connsiteY11" fmla="*/ 2982741 h 5683450"/>
              <a:gd name="connsiteX12" fmla="*/ 6212580 w 7054484"/>
              <a:gd name="connsiteY12" fmla="*/ 3220247 h 5683450"/>
              <a:gd name="connsiteX13" fmla="*/ 6331334 w 7054484"/>
              <a:gd name="connsiteY13" fmla="*/ 3612133 h 5683450"/>
              <a:gd name="connsiteX14" fmla="*/ 6212580 w 7054484"/>
              <a:gd name="connsiteY14" fmla="*/ 4419655 h 5683450"/>
              <a:gd name="connsiteX15" fmla="*/ 5416934 w 7054484"/>
              <a:gd name="connsiteY15" fmla="*/ 4811541 h 5683450"/>
              <a:gd name="connsiteX16" fmla="*/ 4692539 w 7054484"/>
              <a:gd name="connsiteY16" fmla="*/ 4633411 h 5683450"/>
              <a:gd name="connsiteX17" fmla="*/ 3896892 w 7054484"/>
              <a:gd name="connsiteY17" fmla="*/ 4633411 h 5683450"/>
              <a:gd name="connsiteX18" fmla="*/ 4443157 w 7054484"/>
              <a:gd name="connsiteY18" fmla="*/ 5298429 h 5683450"/>
              <a:gd name="connsiteX19" fmla="*/ 4811292 w 7054484"/>
              <a:gd name="connsiteY19" fmla="*/ 5535936 h 5683450"/>
              <a:gd name="connsiteX20" fmla="*/ 3623760 w 7054484"/>
              <a:gd name="connsiteY20" fmla="*/ 5642814 h 5683450"/>
              <a:gd name="connsiteX21" fmla="*/ 2768736 w 7054484"/>
              <a:gd name="connsiteY21" fmla="*/ 4835292 h 5683450"/>
              <a:gd name="connsiteX22" fmla="*/ 1973089 w 7054484"/>
              <a:gd name="connsiteY22" fmla="*/ 4799666 h 5683450"/>
              <a:gd name="connsiteX23" fmla="*/ 1426825 w 7054484"/>
              <a:gd name="connsiteY23" fmla="*/ 4550284 h 5683450"/>
              <a:gd name="connsiteX24" fmla="*/ 1391199 w 7054484"/>
              <a:gd name="connsiteY24" fmla="*/ 3790263 h 5683450"/>
              <a:gd name="connsiteX25" fmla="*/ 417422 w 7054484"/>
              <a:gd name="connsiteY25" fmla="*/ 3695260 h 5683450"/>
              <a:gd name="connsiteX26" fmla="*/ 13661 w 7054484"/>
              <a:gd name="connsiteY26" fmla="*/ 2757110 h 5683450"/>
              <a:gd name="connsiteX27" fmla="*/ 868684 w 7054484"/>
              <a:gd name="connsiteY27" fmla="*/ 2293972 h 5683450"/>
              <a:gd name="connsiteX0" fmla="*/ 834201 w 7055627"/>
              <a:gd name="connsiteY0" fmla="*/ 2329598 h 5683450"/>
              <a:gd name="connsiteX1" fmla="*/ 834201 w 7055627"/>
              <a:gd name="connsiteY1" fmla="*/ 1011437 h 5683450"/>
              <a:gd name="connsiteX2" fmla="*/ 1712975 w 7055627"/>
              <a:gd name="connsiteY2" fmla="*/ 417671 h 5683450"/>
              <a:gd name="connsiteX3" fmla="*/ 2758004 w 7055627"/>
              <a:gd name="connsiteY3" fmla="*/ 655177 h 5683450"/>
              <a:gd name="connsiteX4" fmla="*/ 3411147 w 7055627"/>
              <a:gd name="connsiteY4" fmla="*/ 168289 h 5683450"/>
              <a:gd name="connsiteX5" fmla="*/ 4646181 w 7055627"/>
              <a:gd name="connsiteY5" fmla="*/ 49536 h 5683450"/>
              <a:gd name="connsiteX6" fmla="*/ 5156819 w 7055627"/>
              <a:gd name="connsiteY6" fmla="*/ 928310 h 5683450"/>
              <a:gd name="connsiteX7" fmla="*/ 5133069 w 7055627"/>
              <a:gd name="connsiteY7" fmla="*/ 1082689 h 5683450"/>
              <a:gd name="connsiteX8" fmla="*/ 5904965 w 7055627"/>
              <a:gd name="connsiteY8" fmla="*/ 940185 h 5683450"/>
              <a:gd name="connsiteX9" fmla="*/ 6938118 w 7055627"/>
              <a:gd name="connsiteY9" fmla="*/ 1237068 h 5683450"/>
              <a:gd name="connsiteX10" fmla="*/ 6949993 w 7055627"/>
              <a:gd name="connsiteY10" fmla="*/ 2412725 h 5683450"/>
              <a:gd name="connsiteX11" fmla="*/ 6201848 w 7055627"/>
              <a:gd name="connsiteY11" fmla="*/ 2982741 h 5683450"/>
              <a:gd name="connsiteX12" fmla="*/ 6213723 w 7055627"/>
              <a:gd name="connsiteY12" fmla="*/ 3220247 h 5683450"/>
              <a:gd name="connsiteX13" fmla="*/ 6332477 w 7055627"/>
              <a:gd name="connsiteY13" fmla="*/ 3612133 h 5683450"/>
              <a:gd name="connsiteX14" fmla="*/ 6213723 w 7055627"/>
              <a:gd name="connsiteY14" fmla="*/ 4419655 h 5683450"/>
              <a:gd name="connsiteX15" fmla="*/ 5418077 w 7055627"/>
              <a:gd name="connsiteY15" fmla="*/ 4811541 h 5683450"/>
              <a:gd name="connsiteX16" fmla="*/ 4693682 w 7055627"/>
              <a:gd name="connsiteY16" fmla="*/ 4633411 h 5683450"/>
              <a:gd name="connsiteX17" fmla="*/ 3898035 w 7055627"/>
              <a:gd name="connsiteY17" fmla="*/ 4633411 h 5683450"/>
              <a:gd name="connsiteX18" fmla="*/ 4444300 w 7055627"/>
              <a:gd name="connsiteY18" fmla="*/ 5298429 h 5683450"/>
              <a:gd name="connsiteX19" fmla="*/ 4812435 w 7055627"/>
              <a:gd name="connsiteY19" fmla="*/ 5535936 h 5683450"/>
              <a:gd name="connsiteX20" fmla="*/ 3624903 w 7055627"/>
              <a:gd name="connsiteY20" fmla="*/ 5642814 h 5683450"/>
              <a:gd name="connsiteX21" fmla="*/ 2769879 w 7055627"/>
              <a:gd name="connsiteY21" fmla="*/ 4835292 h 5683450"/>
              <a:gd name="connsiteX22" fmla="*/ 1974232 w 7055627"/>
              <a:gd name="connsiteY22" fmla="*/ 4799666 h 5683450"/>
              <a:gd name="connsiteX23" fmla="*/ 1427968 w 7055627"/>
              <a:gd name="connsiteY23" fmla="*/ 4550284 h 5683450"/>
              <a:gd name="connsiteX24" fmla="*/ 1392342 w 7055627"/>
              <a:gd name="connsiteY24" fmla="*/ 3790263 h 5683450"/>
              <a:gd name="connsiteX25" fmla="*/ 418565 w 7055627"/>
              <a:gd name="connsiteY25" fmla="*/ 3695260 h 5683450"/>
              <a:gd name="connsiteX26" fmla="*/ 14804 w 7055627"/>
              <a:gd name="connsiteY26" fmla="*/ 2757110 h 5683450"/>
              <a:gd name="connsiteX27" fmla="*/ 893578 w 7055627"/>
              <a:gd name="connsiteY27" fmla="*/ 2305847 h 5683450"/>
              <a:gd name="connsiteX0" fmla="*/ 823755 w 7045181"/>
              <a:gd name="connsiteY0" fmla="*/ 2329598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77047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400701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091942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224486 h 5708966"/>
              <a:gd name="connsiteX1" fmla="*/ 823755 w 7045181"/>
              <a:gd name="connsiteY1" fmla="*/ 1036953 h 5708966"/>
              <a:gd name="connsiteX2" fmla="*/ 1702529 w 7045181"/>
              <a:gd name="connsiteY2" fmla="*/ 502563 h 5708966"/>
              <a:gd name="connsiteX3" fmla="*/ 2616929 w 7045181"/>
              <a:gd name="connsiteY3" fmla="*/ 633191 h 5708966"/>
              <a:gd name="connsiteX4" fmla="*/ 3020690 w 7045181"/>
              <a:gd name="connsiteY4" fmla="*/ 110677 h 5708966"/>
              <a:gd name="connsiteX5" fmla="*/ 4635735 w 7045181"/>
              <a:gd name="connsiteY5" fmla="*/ 75052 h 5708966"/>
              <a:gd name="connsiteX6" fmla="*/ 5146373 w 7045181"/>
              <a:gd name="connsiteY6" fmla="*/ 953826 h 5708966"/>
              <a:gd name="connsiteX7" fmla="*/ 5122623 w 7045181"/>
              <a:gd name="connsiteY7" fmla="*/ 1108205 h 5708966"/>
              <a:gd name="connsiteX8" fmla="*/ 5894519 w 7045181"/>
              <a:gd name="connsiteY8" fmla="*/ 965701 h 5708966"/>
              <a:gd name="connsiteX9" fmla="*/ 6927672 w 7045181"/>
              <a:gd name="connsiteY9" fmla="*/ 1262584 h 5708966"/>
              <a:gd name="connsiteX10" fmla="*/ 6939547 w 7045181"/>
              <a:gd name="connsiteY10" fmla="*/ 2438241 h 5708966"/>
              <a:gd name="connsiteX11" fmla="*/ 6191402 w 7045181"/>
              <a:gd name="connsiteY11" fmla="*/ 3008257 h 5708966"/>
              <a:gd name="connsiteX12" fmla="*/ 6203277 w 7045181"/>
              <a:gd name="connsiteY12" fmla="*/ 3245763 h 5708966"/>
              <a:gd name="connsiteX13" fmla="*/ 6322031 w 7045181"/>
              <a:gd name="connsiteY13" fmla="*/ 3637649 h 5708966"/>
              <a:gd name="connsiteX14" fmla="*/ 6203277 w 7045181"/>
              <a:gd name="connsiteY14" fmla="*/ 4445171 h 5708966"/>
              <a:gd name="connsiteX15" fmla="*/ 5407631 w 7045181"/>
              <a:gd name="connsiteY15" fmla="*/ 4837057 h 5708966"/>
              <a:gd name="connsiteX16" fmla="*/ 4683236 w 7045181"/>
              <a:gd name="connsiteY16" fmla="*/ 4658927 h 5708966"/>
              <a:gd name="connsiteX17" fmla="*/ 3887589 w 7045181"/>
              <a:gd name="connsiteY17" fmla="*/ 4658927 h 5708966"/>
              <a:gd name="connsiteX18" fmla="*/ 4433854 w 7045181"/>
              <a:gd name="connsiteY18" fmla="*/ 5323945 h 5708966"/>
              <a:gd name="connsiteX19" fmla="*/ 4801989 w 7045181"/>
              <a:gd name="connsiteY19" fmla="*/ 5561452 h 5708966"/>
              <a:gd name="connsiteX20" fmla="*/ 3614457 w 7045181"/>
              <a:gd name="connsiteY20" fmla="*/ 5668330 h 5708966"/>
              <a:gd name="connsiteX21" fmla="*/ 2759433 w 7045181"/>
              <a:gd name="connsiteY21" fmla="*/ 4860808 h 5708966"/>
              <a:gd name="connsiteX22" fmla="*/ 1963786 w 7045181"/>
              <a:gd name="connsiteY22" fmla="*/ 4825182 h 5708966"/>
              <a:gd name="connsiteX23" fmla="*/ 1417522 w 7045181"/>
              <a:gd name="connsiteY23" fmla="*/ 4575800 h 5708966"/>
              <a:gd name="connsiteX24" fmla="*/ 1381896 w 7045181"/>
              <a:gd name="connsiteY24" fmla="*/ 3815779 h 5708966"/>
              <a:gd name="connsiteX25" fmla="*/ 408119 w 7045181"/>
              <a:gd name="connsiteY25" fmla="*/ 3720776 h 5708966"/>
              <a:gd name="connsiteX26" fmla="*/ 4358 w 7045181"/>
              <a:gd name="connsiteY26" fmla="*/ 2782626 h 5708966"/>
              <a:gd name="connsiteX27" fmla="*/ 633750 w 7045181"/>
              <a:gd name="connsiteY27" fmla="*/ 2188859 h 5708966"/>
              <a:gd name="connsiteX0" fmla="*/ 621874 w 7045181"/>
              <a:gd name="connsiteY0" fmla="*/ 2272780 h 5757260"/>
              <a:gd name="connsiteX1" fmla="*/ 823755 w 7045181"/>
              <a:gd name="connsiteY1" fmla="*/ 1085247 h 5757260"/>
              <a:gd name="connsiteX2" fmla="*/ 1702529 w 7045181"/>
              <a:gd name="connsiteY2" fmla="*/ 550857 h 5757260"/>
              <a:gd name="connsiteX3" fmla="*/ 2616929 w 7045181"/>
              <a:gd name="connsiteY3" fmla="*/ 681485 h 5757260"/>
              <a:gd name="connsiteX4" fmla="*/ 3020690 w 7045181"/>
              <a:gd name="connsiteY4" fmla="*/ 158971 h 5757260"/>
              <a:gd name="connsiteX5" fmla="*/ 4635735 w 7045181"/>
              <a:gd name="connsiteY5" fmla="*/ 123346 h 5757260"/>
              <a:gd name="connsiteX6" fmla="*/ 5146373 w 7045181"/>
              <a:gd name="connsiteY6" fmla="*/ 1002120 h 5757260"/>
              <a:gd name="connsiteX7" fmla="*/ 5122623 w 7045181"/>
              <a:gd name="connsiteY7" fmla="*/ 1156499 h 5757260"/>
              <a:gd name="connsiteX8" fmla="*/ 5894519 w 7045181"/>
              <a:gd name="connsiteY8" fmla="*/ 1013995 h 5757260"/>
              <a:gd name="connsiteX9" fmla="*/ 6927672 w 7045181"/>
              <a:gd name="connsiteY9" fmla="*/ 1310878 h 5757260"/>
              <a:gd name="connsiteX10" fmla="*/ 6939547 w 7045181"/>
              <a:gd name="connsiteY10" fmla="*/ 2486535 h 5757260"/>
              <a:gd name="connsiteX11" fmla="*/ 6191402 w 7045181"/>
              <a:gd name="connsiteY11" fmla="*/ 3056551 h 5757260"/>
              <a:gd name="connsiteX12" fmla="*/ 6203277 w 7045181"/>
              <a:gd name="connsiteY12" fmla="*/ 3294057 h 5757260"/>
              <a:gd name="connsiteX13" fmla="*/ 6322031 w 7045181"/>
              <a:gd name="connsiteY13" fmla="*/ 3685943 h 5757260"/>
              <a:gd name="connsiteX14" fmla="*/ 6203277 w 7045181"/>
              <a:gd name="connsiteY14" fmla="*/ 4493465 h 5757260"/>
              <a:gd name="connsiteX15" fmla="*/ 5407631 w 7045181"/>
              <a:gd name="connsiteY15" fmla="*/ 4885351 h 5757260"/>
              <a:gd name="connsiteX16" fmla="*/ 4683236 w 7045181"/>
              <a:gd name="connsiteY16" fmla="*/ 4707221 h 5757260"/>
              <a:gd name="connsiteX17" fmla="*/ 3887589 w 7045181"/>
              <a:gd name="connsiteY17" fmla="*/ 4707221 h 5757260"/>
              <a:gd name="connsiteX18" fmla="*/ 4433854 w 7045181"/>
              <a:gd name="connsiteY18" fmla="*/ 5372239 h 5757260"/>
              <a:gd name="connsiteX19" fmla="*/ 4801989 w 7045181"/>
              <a:gd name="connsiteY19" fmla="*/ 5609746 h 5757260"/>
              <a:gd name="connsiteX20" fmla="*/ 3614457 w 7045181"/>
              <a:gd name="connsiteY20" fmla="*/ 5716624 h 5757260"/>
              <a:gd name="connsiteX21" fmla="*/ 2759433 w 7045181"/>
              <a:gd name="connsiteY21" fmla="*/ 4909102 h 5757260"/>
              <a:gd name="connsiteX22" fmla="*/ 1963786 w 7045181"/>
              <a:gd name="connsiteY22" fmla="*/ 4873476 h 5757260"/>
              <a:gd name="connsiteX23" fmla="*/ 1417522 w 7045181"/>
              <a:gd name="connsiteY23" fmla="*/ 4624094 h 5757260"/>
              <a:gd name="connsiteX24" fmla="*/ 1381896 w 7045181"/>
              <a:gd name="connsiteY24" fmla="*/ 3864073 h 5757260"/>
              <a:gd name="connsiteX25" fmla="*/ 408119 w 7045181"/>
              <a:gd name="connsiteY25" fmla="*/ 3769070 h 5757260"/>
              <a:gd name="connsiteX26" fmla="*/ 4358 w 7045181"/>
              <a:gd name="connsiteY26" fmla="*/ 2830920 h 5757260"/>
              <a:gd name="connsiteX27" fmla="*/ 633750 w 7045181"/>
              <a:gd name="connsiteY27" fmla="*/ 2237153 h 5757260"/>
              <a:gd name="connsiteX0" fmla="*/ 621874 w 7045181"/>
              <a:gd name="connsiteY0" fmla="*/ 2241122 h 5725602"/>
              <a:gd name="connsiteX1" fmla="*/ 823755 w 7045181"/>
              <a:gd name="connsiteY1" fmla="*/ 1053589 h 5725602"/>
              <a:gd name="connsiteX2" fmla="*/ 1702529 w 7045181"/>
              <a:gd name="connsiteY2" fmla="*/ 519199 h 5725602"/>
              <a:gd name="connsiteX3" fmla="*/ 2616929 w 7045181"/>
              <a:gd name="connsiteY3" fmla="*/ 649827 h 5725602"/>
              <a:gd name="connsiteX4" fmla="*/ 3020690 w 7045181"/>
              <a:gd name="connsiteY4" fmla="*/ 186689 h 5725602"/>
              <a:gd name="connsiteX5" fmla="*/ 4635735 w 7045181"/>
              <a:gd name="connsiteY5" fmla="*/ 91688 h 5725602"/>
              <a:gd name="connsiteX6" fmla="*/ 5146373 w 7045181"/>
              <a:gd name="connsiteY6" fmla="*/ 970462 h 5725602"/>
              <a:gd name="connsiteX7" fmla="*/ 5122623 w 7045181"/>
              <a:gd name="connsiteY7" fmla="*/ 1124841 h 5725602"/>
              <a:gd name="connsiteX8" fmla="*/ 5894519 w 7045181"/>
              <a:gd name="connsiteY8" fmla="*/ 982337 h 5725602"/>
              <a:gd name="connsiteX9" fmla="*/ 6927672 w 7045181"/>
              <a:gd name="connsiteY9" fmla="*/ 1279220 h 5725602"/>
              <a:gd name="connsiteX10" fmla="*/ 6939547 w 7045181"/>
              <a:gd name="connsiteY10" fmla="*/ 2454877 h 5725602"/>
              <a:gd name="connsiteX11" fmla="*/ 6191402 w 7045181"/>
              <a:gd name="connsiteY11" fmla="*/ 3024893 h 5725602"/>
              <a:gd name="connsiteX12" fmla="*/ 6203277 w 7045181"/>
              <a:gd name="connsiteY12" fmla="*/ 3262399 h 5725602"/>
              <a:gd name="connsiteX13" fmla="*/ 6322031 w 7045181"/>
              <a:gd name="connsiteY13" fmla="*/ 3654285 h 5725602"/>
              <a:gd name="connsiteX14" fmla="*/ 6203277 w 7045181"/>
              <a:gd name="connsiteY14" fmla="*/ 4461807 h 5725602"/>
              <a:gd name="connsiteX15" fmla="*/ 5407631 w 7045181"/>
              <a:gd name="connsiteY15" fmla="*/ 4853693 h 5725602"/>
              <a:gd name="connsiteX16" fmla="*/ 4683236 w 7045181"/>
              <a:gd name="connsiteY16" fmla="*/ 4675563 h 5725602"/>
              <a:gd name="connsiteX17" fmla="*/ 3887589 w 7045181"/>
              <a:gd name="connsiteY17" fmla="*/ 4675563 h 5725602"/>
              <a:gd name="connsiteX18" fmla="*/ 4433854 w 7045181"/>
              <a:gd name="connsiteY18" fmla="*/ 5340581 h 5725602"/>
              <a:gd name="connsiteX19" fmla="*/ 4801989 w 7045181"/>
              <a:gd name="connsiteY19" fmla="*/ 5578088 h 5725602"/>
              <a:gd name="connsiteX20" fmla="*/ 3614457 w 7045181"/>
              <a:gd name="connsiteY20" fmla="*/ 5684966 h 5725602"/>
              <a:gd name="connsiteX21" fmla="*/ 2759433 w 7045181"/>
              <a:gd name="connsiteY21" fmla="*/ 4877444 h 5725602"/>
              <a:gd name="connsiteX22" fmla="*/ 1963786 w 7045181"/>
              <a:gd name="connsiteY22" fmla="*/ 4841818 h 5725602"/>
              <a:gd name="connsiteX23" fmla="*/ 1417522 w 7045181"/>
              <a:gd name="connsiteY23" fmla="*/ 4592436 h 5725602"/>
              <a:gd name="connsiteX24" fmla="*/ 1381896 w 7045181"/>
              <a:gd name="connsiteY24" fmla="*/ 3832415 h 5725602"/>
              <a:gd name="connsiteX25" fmla="*/ 408119 w 7045181"/>
              <a:gd name="connsiteY25" fmla="*/ 3737412 h 5725602"/>
              <a:gd name="connsiteX26" fmla="*/ 4358 w 7045181"/>
              <a:gd name="connsiteY26" fmla="*/ 2799262 h 5725602"/>
              <a:gd name="connsiteX27" fmla="*/ 633750 w 7045181"/>
              <a:gd name="connsiteY27" fmla="*/ 2205495 h 5725602"/>
              <a:gd name="connsiteX0" fmla="*/ 621874 w 7045181"/>
              <a:gd name="connsiteY0" fmla="*/ 2261654 h 5746134"/>
              <a:gd name="connsiteX1" fmla="*/ 823755 w 7045181"/>
              <a:gd name="connsiteY1" fmla="*/ 1074121 h 5746134"/>
              <a:gd name="connsiteX2" fmla="*/ 1702529 w 7045181"/>
              <a:gd name="connsiteY2" fmla="*/ 539731 h 5746134"/>
              <a:gd name="connsiteX3" fmla="*/ 2616929 w 7045181"/>
              <a:gd name="connsiteY3" fmla="*/ 670359 h 5746134"/>
              <a:gd name="connsiteX4" fmla="*/ 3020690 w 7045181"/>
              <a:gd name="connsiteY4" fmla="*/ 207221 h 5746134"/>
              <a:gd name="connsiteX5" fmla="*/ 4635735 w 7045181"/>
              <a:gd name="connsiteY5" fmla="*/ 112220 h 5746134"/>
              <a:gd name="connsiteX6" fmla="*/ 5146373 w 7045181"/>
              <a:gd name="connsiteY6" fmla="*/ 990994 h 5746134"/>
              <a:gd name="connsiteX7" fmla="*/ 5122623 w 7045181"/>
              <a:gd name="connsiteY7" fmla="*/ 1145373 h 5746134"/>
              <a:gd name="connsiteX8" fmla="*/ 5894519 w 7045181"/>
              <a:gd name="connsiteY8" fmla="*/ 1002869 h 5746134"/>
              <a:gd name="connsiteX9" fmla="*/ 6927672 w 7045181"/>
              <a:gd name="connsiteY9" fmla="*/ 1299752 h 5746134"/>
              <a:gd name="connsiteX10" fmla="*/ 6939547 w 7045181"/>
              <a:gd name="connsiteY10" fmla="*/ 2475409 h 5746134"/>
              <a:gd name="connsiteX11" fmla="*/ 6191402 w 7045181"/>
              <a:gd name="connsiteY11" fmla="*/ 3045425 h 5746134"/>
              <a:gd name="connsiteX12" fmla="*/ 6203277 w 7045181"/>
              <a:gd name="connsiteY12" fmla="*/ 3282931 h 5746134"/>
              <a:gd name="connsiteX13" fmla="*/ 6322031 w 7045181"/>
              <a:gd name="connsiteY13" fmla="*/ 3674817 h 5746134"/>
              <a:gd name="connsiteX14" fmla="*/ 6203277 w 7045181"/>
              <a:gd name="connsiteY14" fmla="*/ 4482339 h 5746134"/>
              <a:gd name="connsiteX15" fmla="*/ 5407631 w 7045181"/>
              <a:gd name="connsiteY15" fmla="*/ 4874225 h 5746134"/>
              <a:gd name="connsiteX16" fmla="*/ 4683236 w 7045181"/>
              <a:gd name="connsiteY16" fmla="*/ 4696095 h 5746134"/>
              <a:gd name="connsiteX17" fmla="*/ 3887589 w 7045181"/>
              <a:gd name="connsiteY17" fmla="*/ 4696095 h 5746134"/>
              <a:gd name="connsiteX18" fmla="*/ 4433854 w 7045181"/>
              <a:gd name="connsiteY18" fmla="*/ 5361113 h 5746134"/>
              <a:gd name="connsiteX19" fmla="*/ 4801989 w 7045181"/>
              <a:gd name="connsiteY19" fmla="*/ 5598620 h 5746134"/>
              <a:gd name="connsiteX20" fmla="*/ 3614457 w 7045181"/>
              <a:gd name="connsiteY20" fmla="*/ 5705498 h 5746134"/>
              <a:gd name="connsiteX21" fmla="*/ 2759433 w 7045181"/>
              <a:gd name="connsiteY21" fmla="*/ 4897976 h 5746134"/>
              <a:gd name="connsiteX22" fmla="*/ 1963786 w 7045181"/>
              <a:gd name="connsiteY22" fmla="*/ 4862350 h 5746134"/>
              <a:gd name="connsiteX23" fmla="*/ 1417522 w 7045181"/>
              <a:gd name="connsiteY23" fmla="*/ 4612968 h 5746134"/>
              <a:gd name="connsiteX24" fmla="*/ 1381896 w 7045181"/>
              <a:gd name="connsiteY24" fmla="*/ 3852947 h 5746134"/>
              <a:gd name="connsiteX25" fmla="*/ 408119 w 7045181"/>
              <a:gd name="connsiteY25" fmla="*/ 3757944 h 5746134"/>
              <a:gd name="connsiteX26" fmla="*/ 4358 w 7045181"/>
              <a:gd name="connsiteY26" fmla="*/ 2819794 h 5746134"/>
              <a:gd name="connsiteX27" fmla="*/ 633750 w 7045181"/>
              <a:gd name="connsiteY27" fmla="*/ 2226027 h 5746134"/>
              <a:gd name="connsiteX0" fmla="*/ 621874 w 7045181"/>
              <a:gd name="connsiteY0" fmla="*/ 2243998 h 5728478"/>
              <a:gd name="connsiteX1" fmla="*/ 823755 w 7045181"/>
              <a:gd name="connsiteY1" fmla="*/ 1056465 h 5728478"/>
              <a:gd name="connsiteX2" fmla="*/ 1702529 w 7045181"/>
              <a:gd name="connsiteY2" fmla="*/ 522075 h 5728478"/>
              <a:gd name="connsiteX3" fmla="*/ 2616929 w 7045181"/>
              <a:gd name="connsiteY3" fmla="*/ 652703 h 5728478"/>
              <a:gd name="connsiteX4" fmla="*/ 3020690 w 7045181"/>
              <a:gd name="connsiteY4" fmla="*/ 189565 h 5728478"/>
              <a:gd name="connsiteX5" fmla="*/ 4326977 w 7045181"/>
              <a:gd name="connsiteY5" fmla="*/ 47063 h 5728478"/>
              <a:gd name="connsiteX6" fmla="*/ 5146373 w 7045181"/>
              <a:gd name="connsiteY6" fmla="*/ 973338 h 5728478"/>
              <a:gd name="connsiteX7" fmla="*/ 5122623 w 7045181"/>
              <a:gd name="connsiteY7" fmla="*/ 1127717 h 5728478"/>
              <a:gd name="connsiteX8" fmla="*/ 5894519 w 7045181"/>
              <a:gd name="connsiteY8" fmla="*/ 985213 h 5728478"/>
              <a:gd name="connsiteX9" fmla="*/ 6927672 w 7045181"/>
              <a:gd name="connsiteY9" fmla="*/ 1282096 h 5728478"/>
              <a:gd name="connsiteX10" fmla="*/ 6939547 w 7045181"/>
              <a:gd name="connsiteY10" fmla="*/ 2457753 h 5728478"/>
              <a:gd name="connsiteX11" fmla="*/ 6191402 w 7045181"/>
              <a:gd name="connsiteY11" fmla="*/ 3027769 h 5728478"/>
              <a:gd name="connsiteX12" fmla="*/ 6203277 w 7045181"/>
              <a:gd name="connsiteY12" fmla="*/ 3265275 h 5728478"/>
              <a:gd name="connsiteX13" fmla="*/ 6322031 w 7045181"/>
              <a:gd name="connsiteY13" fmla="*/ 3657161 h 5728478"/>
              <a:gd name="connsiteX14" fmla="*/ 6203277 w 7045181"/>
              <a:gd name="connsiteY14" fmla="*/ 4464683 h 5728478"/>
              <a:gd name="connsiteX15" fmla="*/ 5407631 w 7045181"/>
              <a:gd name="connsiteY15" fmla="*/ 4856569 h 5728478"/>
              <a:gd name="connsiteX16" fmla="*/ 4683236 w 7045181"/>
              <a:gd name="connsiteY16" fmla="*/ 4678439 h 5728478"/>
              <a:gd name="connsiteX17" fmla="*/ 3887589 w 7045181"/>
              <a:gd name="connsiteY17" fmla="*/ 4678439 h 5728478"/>
              <a:gd name="connsiteX18" fmla="*/ 4433854 w 7045181"/>
              <a:gd name="connsiteY18" fmla="*/ 5343457 h 5728478"/>
              <a:gd name="connsiteX19" fmla="*/ 4801989 w 7045181"/>
              <a:gd name="connsiteY19" fmla="*/ 5580964 h 5728478"/>
              <a:gd name="connsiteX20" fmla="*/ 3614457 w 7045181"/>
              <a:gd name="connsiteY20" fmla="*/ 5687842 h 5728478"/>
              <a:gd name="connsiteX21" fmla="*/ 2759433 w 7045181"/>
              <a:gd name="connsiteY21" fmla="*/ 4880320 h 5728478"/>
              <a:gd name="connsiteX22" fmla="*/ 1963786 w 7045181"/>
              <a:gd name="connsiteY22" fmla="*/ 4844694 h 5728478"/>
              <a:gd name="connsiteX23" fmla="*/ 1417522 w 7045181"/>
              <a:gd name="connsiteY23" fmla="*/ 4595312 h 5728478"/>
              <a:gd name="connsiteX24" fmla="*/ 1381896 w 7045181"/>
              <a:gd name="connsiteY24" fmla="*/ 3835291 h 5728478"/>
              <a:gd name="connsiteX25" fmla="*/ 408119 w 7045181"/>
              <a:gd name="connsiteY25" fmla="*/ 3740288 h 5728478"/>
              <a:gd name="connsiteX26" fmla="*/ 4358 w 7045181"/>
              <a:gd name="connsiteY26" fmla="*/ 2802138 h 5728478"/>
              <a:gd name="connsiteX27" fmla="*/ 633750 w 7045181"/>
              <a:gd name="connsiteY27" fmla="*/ 2208371 h 5728478"/>
              <a:gd name="connsiteX0" fmla="*/ 621874 w 7045181"/>
              <a:gd name="connsiteY0" fmla="*/ 2285683 h 5770163"/>
              <a:gd name="connsiteX1" fmla="*/ 823755 w 7045181"/>
              <a:gd name="connsiteY1" fmla="*/ 1098150 h 5770163"/>
              <a:gd name="connsiteX2" fmla="*/ 1702529 w 7045181"/>
              <a:gd name="connsiteY2" fmla="*/ 563760 h 5770163"/>
              <a:gd name="connsiteX3" fmla="*/ 2616929 w 7045181"/>
              <a:gd name="connsiteY3" fmla="*/ 694388 h 5770163"/>
              <a:gd name="connsiteX4" fmla="*/ 3020690 w 7045181"/>
              <a:gd name="connsiteY4" fmla="*/ 231250 h 5770163"/>
              <a:gd name="connsiteX5" fmla="*/ 4220099 w 7045181"/>
              <a:gd name="connsiteY5" fmla="*/ 41247 h 5770163"/>
              <a:gd name="connsiteX6" fmla="*/ 5146373 w 7045181"/>
              <a:gd name="connsiteY6" fmla="*/ 1015023 h 5770163"/>
              <a:gd name="connsiteX7" fmla="*/ 5122623 w 7045181"/>
              <a:gd name="connsiteY7" fmla="*/ 1169402 h 5770163"/>
              <a:gd name="connsiteX8" fmla="*/ 5894519 w 7045181"/>
              <a:gd name="connsiteY8" fmla="*/ 1026898 h 5770163"/>
              <a:gd name="connsiteX9" fmla="*/ 6927672 w 7045181"/>
              <a:gd name="connsiteY9" fmla="*/ 1323781 h 5770163"/>
              <a:gd name="connsiteX10" fmla="*/ 6939547 w 7045181"/>
              <a:gd name="connsiteY10" fmla="*/ 2499438 h 5770163"/>
              <a:gd name="connsiteX11" fmla="*/ 6191402 w 7045181"/>
              <a:gd name="connsiteY11" fmla="*/ 3069454 h 5770163"/>
              <a:gd name="connsiteX12" fmla="*/ 6203277 w 7045181"/>
              <a:gd name="connsiteY12" fmla="*/ 3306960 h 5770163"/>
              <a:gd name="connsiteX13" fmla="*/ 6322031 w 7045181"/>
              <a:gd name="connsiteY13" fmla="*/ 3698846 h 5770163"/>
              <a:gd name="connsiteX14" fmla="*/ 6203277 w 7045181"/>
              <a:gd name="connsiteY14" fmla="*/ 4506368 h 5770163"/>
              <a:gd name="connsiteX15" fmla="*/ 5407631 w 7045181"/>
              <a:gd name="connsiteY15" fmla="*/ 4898254 h 5770163"/>
              <a:gd name="connsiteX16" fmla="*/ 4683236 w 7045181"/>
              <a:gd name="connsiteY16" fmla="*/ 4720124 h 5770163"/>
              <a:gd name="connsiteX17" fmla="*/ 3887589 w 7045181"/>
              <a:gd name="connsiteY17" fmla="*/ 4720124 h 5770163"/>
              <a:gd name="connsiteX18" fmla="*/ 4433854 w 7045181"/>
              <a:gd name="connsiteY18" fmla="*/ 5385142 h 5770163"/>
              <a:gd name="connsiteX19" fmla="*/ 4801989 w 7045181"/>
              <a:gd name="connsiteY19" fmla="*/ 5622649 h 5770163"/>
              <a:gd name="connsiteX20" fmla="*/ 3614457 w 7045181"/>
              <a:gd name="connsiteY20" fmla="*/ 5729527 h 5770163"/>
              <a:gd name="connsiteX21" fmla="*/ 2759433 w 7045181"/>
              <a:gd name="connsiteY21" fmla="*/ 4922005 h 5770163"/>
              <a:gd name="connsiteX22" fmla="*/ 1963786 w 7045181"/>
              <a:gd name="connsiteY22" fmla="*/ 4886379 h 5770163"/>
              <a:gd name="connsiteX23" fmla="*/ 1417522 w 7045181"/>
              <a:gd name="connsiteY23" fmla="*/ 4636997 h 5770163"/>
              <a:gd name="connsiteX24" fmla="*/ 1381896 w 7045181"/>
              <a:gd name="connsiteY24" fmla="*/ 3876976 h 5770163"/>
              <a:gd name="connsiteX25" fmla="*/ 408119 w 7045181"/>
              <a:gd name="connsiteY25" fmla="*/ 3781973 h 5770163"/>
              <a:gd name="connsiteX26" fmla="*/ 4358 w 7045181"/>
              <a:gd name="connsiteY26" fmla="*/ 2843823 h 5770163"/>
              <a:gd name="connsiteX27" fmla="*/ 633750 w 7045181"/>
              <a:gd name="connsiteY27" fmla="*/ 2250056 h 5770163"/>
              <a:gd name="connsiteX0" fmla="*/ 621874 w 7045181"/>
              <a:gd name="connsiteY0" fmla="*/ 2248310 h 5732790"/>
              <a:gd name="connsiteX1" fmla="*/ 823755 w 7045181"/>
              <a:gd name="connsiteY1" fmla="*/ 1060777 h 5732790"/>
              <a:gd name="connsiteX2" fmla="*/ 1702529 w 7045181"/>
              <a:gd name="connsiteY2" fmla="*/ 526387 h 5732790"/>
              <a:gd name="connsiteX3" fmla="*/ 2616929 w 7045181"/>
              <a:gd name="connsiteY3" fmla="*/ 657015 h 5732790"/>
              <a:gd name="connsiteX4" fmla="*/ 3020690 w 7045181"/>
              <a:gd name="connsiteY4" fmla="*/ 193877 h 5732790"/>
              <a:gd name="connsiteX5" fmla="*/ 4220099 w 7045181"/>
              <a:gd name="connsiteY5" fmla="*/ 3874 h 5732790"/>
              <a:gd name="connsiteX6" fmla="*/ 4659486 w 7045181"/>
              <a:gd name="connsiteY6" fmla="*/ 348259 h 5732790"/>
              <a:gd name="connsiteX7" fmla="*/ 5146373 w 7045181"/>
              <a:gd name="connsiteY7" fmla="*/ 977650 h 5732790"/>
              <a:gd name="connsiteX8" fmla="*/ 5122623 w 7045181"/>
              <a:gd name="connsiteY8" fmla="*/ 1132029 h 5732790"/>
              <a:gd name="connsiteX9" fmla="*/ 5894519 w 7045181"/>
              <a:gd name="connsiteY9" fmla="*/ 989525 h 5732790"/>
              <a:gd name="connsiteX10" fmla="*/ 6927672 w 7045181"/>
              <a:gd name="connsiteY10" fmla="*/ 1286408 h 5732790"/>
              <a:gd name="connsiteX11" fmla="*/ 6939547 w 7045181"/>
              <a:gd name="connsiteY11" fmla="*/ 2462065 h 5732790"/>
              <a:gd name="connsiteX12" fmla="*/ 6191402 w 7045181"/>
              <a:gd name="connsiteY12" fmla="*/ 3032081 h 5732790"/>
              <a:gd name="connsiteX13" fmla="*/ 6203277 w 7045181"/>
              <a:gd name="connsiteY13" fmla="*/ 3269587 h 5732790"/>
              <a:gd name="connsiteX14" fmla="*/ 6322031 w 7045181"/>
              <a:gd name="connsiteY14" fmla="*/ 3661473 h 5732790"/>
              <a:gd name="connsiteX15" fmla="*/ 6203277 w 7045181"/>
              <a:gd name="connsiteY15" fmla="*/ 4468995 h 5732790"/>
              <a:gd name="connsiteX16" fmla="*/ 5407631 w 7045181"/>
              <a:gd name="connsiteY16" fmla="*/ 4860881 h 5732790"/>
              <a:gd name="connsiteX17" fmla="*/ 4683236 w 7045181"/>
              <a:gd name="connsiteY17" fmla="*/ 4682751 h 5732790"/>
              <a:gd name="connsiteX18" fmla="*/ 3887589 w 7045181"/>
              <a:gd name="connsiteY18" fmla="*/ 4682751 h 5732790"/>
              <a:gd name="connsiteX19" fmla="*/ 4433854 w 7045181"/>
              <a:gd name="connsiteY19" fmla="*/ 5347769 h 5732790"/>
              <a:gd name="connsiteX20" fmla="*/ 4801989 w 7045181"/>
              <a:gd name="connsiteY20" fmla="*/ 5585276 h 5732790"/>
              <a:gd name="connsiteX21" fmla="*/ 3614457 w 7045181"/>
              <a:gd name="connsiteY21" fmla="*/ 5692154 h 5732790"/>
              <a:gd name="connsiteX22" fmla="*/ 2759433 w 7045181"/>
              <a:gd name="connsiteY22" fmla="*/ 4884632 h 5732790"/>
              <a:gd name="connsiteX23" fmla="*/ 1963786 w 7045181"/>
              <a:gd name="connsiteY23" fmla="*/ 4849006 h 5732790"/>
              <a:gd name="connsiteX24" fmla="*/ 1417522 w 7045181"/>
              <a:gd name="connsiteY24" fmla="*/ 4599624 h 5732790"/>
              <a:gd name="connsiteX25" fmla="*/ 1381896 w 7045181"/>
              <a:gd name="connsiteY25" fmla="*/ 3839603 h 5732790"/>
              <a:gd name="connsiteX26" fmla="*/ 408119 w 7045181"/>
              <a:gd name="connsiteY26" fmla="*/ 3744600 h 5732790"/>
              <a:gd name="connsiteX27" fmla="*/ 4358 w 7045181"/>
              <a:gd name="connsiteY27" fmla="*/ 2806450 h 5732790"/>
              <a:gd name="connsiteX28" fmla="*/ 633750 w 7045181"/>
              <a:gd name="connsiteY28" fmla="*/ 2212683 h 5732790"/>
              <a:gd name="connsiteX0" fmla="*/ 621874 w 7045181"/>
              <a:gd name="connsiteY0" fmla="*/ 2249323 h 5733803"/>
              <a:gd name="connsiteX1" fmla="*/ 823755 w 7045181"/>
              <a:gd name="connsiteY1" fmla="*/ 1061790 h 5733803"/>
              <a:gd name="connsiteX2" fmla="*/ 1702529 w 7045181"/>
              <a:gd name="connsiteY2" fmla="*/ 527400 h 5733803"/>
              <a:gd name="connsiteX3" fmla="*/ 2616929 w 7045181"/>
              <a:gd name="connsiteY3" fmla="*/ 658028 h 5733803"/>
              <a:gd name="connsiteX4" fmla="*/ 3020690 w 7045181"/>
              <a:gd name="connsiteY4" fmla="*/ 194890 h 5733803"/>
              <a:gd name="connsiteX5" fmla="*/ 4220099 w 7045181"/>
              <a:gd name="connsiteY5" fmla="*/ 4887 h 5733803"/>
              <a:gd name="connsiteX6" fmla="*/ 4873242 w 7045181"/>
              <a:gd name="connsiteY6" fmla="*/ 373022 h 5733803"/>
              <a:gd name="connsiteX7" fmla="*/ 5146373 w 7045181"/>
              <a:gd name="connsiteY7" fmla="*/ 978663 h 5733803"/>
              <a:gd name="connsiteX8" fmla="*/ 5122623 w 7045181"/>
              <a:gd name="connsiteY8" fmla="*/ 1133042 h 5733803"/>
              <a:gd name="connsiteX9" fmla="*/ 5894519 w 7045181"/>
              <a:gd name="connsiteY9" fmla="*/ 990538 h 5733803"/>
              <a:gd name="connsiteX10" fmla="*/ 6927672 w 7045181"/>
              <a:gd name="connsiteY10" fmla="*/ 1287421 h 5733803"/>
              <a:gd name="connsiteX11" fmla="*/ 6939547 w 7045181"/>
              <a:gd name="connsiteY11" fmla="*/ 2463078 h 5733803"/>
              <a:gd name="connsiteX12" fmla="*/ 6191402 w 7045181"/>
              <a:gd name="connsiteY12" fmla="*/ 3033094 h 5733803"/>
              <a:gd name="connsiteX13" fmla="*/ 6203277 w 7045181"/>
              <a:gd name="connsiteY13" fmla="*/ 3270600 h 5733803"/>
              <a:gd name="connsiteX14" fmla="*/ 6322031 w 7045181"/>
              <a:gd name="connsiteY14" fmla="*/ 3662486 h 5733803"/>
              <a:gd name="connsiteX15" fmla="*/ 6203277 w 7045181"/>
              <a:gd name="connsiteY15" fmla="*/ 4470008 h 5733803"/>
              <a:gd name="connsiteX16" fmla="*/ 5407631 w 7045181"/>
              <a:gd name="connsiteY16" fmla="*/ 4861894 h 5733803"/>
              <a:gd name="connsiteX17" fmla="*/ 4683236 w 7045181"/>
              <a:gd name="connsiteY17" fmla="*/ 4683764 h 5733803"/>
              <a:gd name="connsiteX18" fmla="*/ 3887589 w 7045181"/>
              <a:gd name="connsiteY18" fmla="*/ 4683764 h 5733803"/>
              <a:gd name="connsiteX19" fmla="*/ 4433854 w 7045181"/>
              <a:gd name="connsiteY19" fmla="*/ 5348782 h 5733803"/>
              <a:gd name="connsiteX20" fmla="*/ 4801989 w 7045181"/>
              <a:gd name="connsiteY20" fmla="*/ 5586289 h 5733803"/>
              <a:gd name="connsiteX21" fmla="*/ 3614457 w 7045181"/>
              <a:gd name="connsiteY21" fmla="*/ 5693167 h 5733803"/>
              <a:gd name="connsiteX22" fmla="*/ 2759433 w 7045181"/>
              <a:gd name="connsiteY22" fmla="*/ 4885645 h 5733803"/>
              <a:gd name="connsiteX23" fmla="*/ 1963786 w 7045181"/>
              <a:gd name="connsiteY23" fmla="*/ 4850019 h 5733803"/>
              <a:gd name="connsiteX24" fmla="*/ 1417522 w 7045181"/>
              <a:gd name="connsiteY24" fmla="*/ 4600637 h 5733803"/>
              <a:gd name="connsiteX25" fmla="*/ 1381896 w 7045181"/>
              <a:gd name="connsiteY25" fmla="*/ 3840616 h 5733803"/>
              <a:gd name="connsiteX26" fmla="*/ 408119 w 7045181"/>
              <a:gd name="connsiteY26" fmla="*/ 3745613 h 5733803"/>
              <a:gd name="connsiteX27" fmla="*/ 4358 w 7045181"/>
              <a:gd name="connsiteY27" fmla="*/ 2807463 h 5733803"/>
              <a:gd name="connsiteX28" fmla="*/ 633750 w 7045181"/>
              <a:gd name="connsiteY28" fmla="*/ 2213696 h 5733803"/>
              <a:gd name="connsiteX0" fmla="*/ 621874 w 7045181"/>
              <a:gd name="connsiteY0" fmla="*/ 2284086 h 5768566"/>
              <a:gd name="connsiteX1" fmla="*/ 823755 w 7045181"/>
              <a:gd name="connsiteY1" fmla="*/ 1096553 h 5768566"/>
              <a:gd name="connsiteX2" fmla="*/ 1702529 w 7045181"/>
              <a:gd name="connsiteY2" fmla="*/ 562163 h 5768566"/>
              <a:gd name="connsiteX3" fmla="*/ 2616929 w 7045181"/>
              <a:gd name="connsiteY3" fmla="*/ 692791 h 5768566"/>
              <a:gd name="connsiteX4" fmla="*/ 3020690 w 7045181"/>
              <a:gd name="connsiteY4" fmla="*/ 229653 h 5768566"/>
              <a:gd name="connsiteX5" fmla="*/ 3994468 w 7045181"/>
              <a:gd name="connsiteY5" fmla="*/ 4024 h 5768566"/>
              <a:gd name="connsiteX6" fmla="*/ 4873242 w 7045181"/>
              <a:gd name="connsiteY6" fmla="*/ 407785 h 5768566"/>
              <a:gd name="connsiteX7" fmla="*/ 5146373 w 7045181"/>
              <a:gd name="connsiteY7" fmla="*/ 1013426 h 5768566"/>
              <a:gd name="connsiteX8" fmla="*/ 5122623 w 7045181"/>
              <a:gd name="connsiteY8" fmla="*/ 1167805 h 5768566"/>
              <a:gd name="connsiteX9" fmla="*/ 5894519 w 7045181"/>
              <a:gd name="connsiteY9" fmla="*/ 1025301 h 5768566"/>
              <a:gd name="connsiteX10" fmla="*/ 6927672 w 7045181"/>
              <a:gd name="connsiteY10" fmla="*/ 1322184 h 5768566"/>
              <a:gd name="connsiteX11" fmla="*/ 6939547 w 7045181"/>
              <a:gd name="connsiteY11" fmla="*/ 2497841 h 5768566"/>
              <a:gd name="connsiteX12" fmla="*/ 6191402 w 7045181"/>
              <a:gd name="connsiteY12" fmla="*/ 3067857 h 5768566"/>
              <a:gd name="connsiteX13" fmla="*/ 6203277 w 7045181"/>
              <a:gd name="connsiteY13" fmla="*/ 3305363 h 5768566"/>
              <a:gd name="connsiteX14" fmla="*/ 6322031 w 7045181"/>
              <a:gd name="connsiteY14" fmla="*/ 3697249 h 5768566"/>
              <a:gd name="connsiteX15" fmla="*/ 6203277 w 7045181"/>
              <a:gd name="connsiteY15" fmla="*/ 4504771 h 5768566"/>
              <a:gd name="connsiteX16" fmla="*/ 5407631 w 7045181"/>
              <a:gd name="connsiteY16" fmla="*/ 4896657 h 5768566"/>
              <a:gd name="connsiteX17" fmla="*/ 4683236 w 7045181"/>
              <a:gd name="connsiteY17" fmla="*/ 4718527 h 5768566"/>
              <a:gd name="connsiteX18" fmla="*/ 3887589 w 7045181"/>
              <a:gd name="connsiteY18" fmla="*/ 4718527 h 5768566"/>
              <a:gd name="connsiteX19" fmla="*/ 4433854 w 7045181"/>
              <a:gd name="connsiteY19" fmla="*/ 5383545 h 5768566"/>
              <a:gd name="connsiteX20" fmla="*/ 4801989 w 7045181"/>
              <a:gd name="connsiteY20" fmla="*/ 5621052 h 5768566"/>
              <a:gd name="connsiteX21" fmla="*/ 3614457 w 7045181"/>
              <a:gd name="connsiteY21" fmla="*/ 5727930 h 5768566"/>
              <a:gd name="connsiteX22" fmla="*/ 2759433 w 7045181"/>
              <a:gd name="connsiteY22" fmla="*/ 4920408 h 5768566"/>
              <a:gd name="connsiteX23" fmla="*/ 1963786 w 7045181"/>
              <a:gd name="connsiteY23" fmla="*/ 4884782 h 5768566"/>
              <a:gd name="connsiteX24" fmla="*/ 1417522 w 7045181"/>
              <a:gd name="connsiteY24" fmla="*/ 4635400 h 5768566"/>
              <a:gd name="connsiteX25" fmla="*/ 1381896 w 7045181"/>
              <a:gd name="connsiteY25" fmla="*/ 3875379 h 5768566"/>
              <a:gd name="connsiteX26" fmla="*/ 408119 w 7045181"/>
              <a:gd name="connsiteY26" fmla="*/ 3780376 h 5768566"/>
              <a:gd name="connsiteX27" fmla="*/ 4358 w 7045181"/>
              <a:gd name="connsiteY27" fmla="*/ 2842226 h 5768566"/>
              <a:gd name="connsiteX28" fmla="*/ 633750 w 7045181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114445"/>
              <a:gd name="connsiteY0" fmla="*/ 2284086 h 5768566"/>
              <a:gd name="connsiteX1" fmla="*/ 823755 w 7114445"/>
              <a:gd name="connsiteY1" fmla="*/ 1096553 h 5768566"/>
              <a:gd name="connsiteX2" fmla="*/ 1702529 w 7114445"/>
              <a:gd name="connsiteY2" fmla="*/ 562163 h 5768566"/>
              <a:gd name="connsiteX3" fmla="*/ 2616929 w 7114445"/>
              <a:gd name="connsiteY3" fmla="*/ 692791 h 5768566"/>
              <a:gd name="connsiteX4" fmla="*/ 3020690 w 7114445"/>
              <a:gd name="connsiteY4" fmla="*/ 229653 h 5768566"/>
              <a:gd name="connsiteX5" fmla="*/ 3994468 w 7114445"/>
              <a:gd name="connsiteY5" fmla="*/ 4024 h 5768566"/>
              <a:gd name="connsiteX6" fmla="*/ 4873242 w 7114445"/>
              <a:gd name="connsiteY6" fmla="*/ 407785 h 5768566"/>
              <a:gd name="connsiteX7" fmla="*/ 5146373 w 7114445"/>
              <a:gd name="connsiteY7" fmla="*/ 1013426 h 5768566"/>
              <a:gd name="connsiteX8" fmla="*/ 5122623 w 7114445"/>
              <a:gd name="connsiteY8" fmla="*/ 1167805 h 5768566"/>
              <a:gd name="connsiteX9" fmla="*/ 5870768 w 7114445"/>
              <a:gd name="connsiteY9" fmla="*/ 918424 h 5768566"/>
              <a:gd name="connsiteX10" fmla="*/ 6927672 w 7114445"/>
              <a:gd name="connsiteY10" fmla="*/ 1322184 h 5768566"/>
              <a:gd name="connsiteX11" fmla="*/ 7046425 w 7114445"/>
              <a:gd name="connsiteY11" fmla="*/ 2485965 h 5768566"/>
              <a:gd name="connsiteX12" fmla="*/ 6191402 w 7114445"/>
              <a:gd name="connsiteY12" fmla="*/ 3067857 h 5768566"/>
              <a:gd name="connsiteX13" fmla="*/ 6203277 w 7114445"/>
              <a:gd name="connsiteY13" fmla="*/ 3305363 h 5768566"/>
              <a:gd name="connsiteX14" fmla="*/ 6322031 w 7114445"/>
              <a:gd name="connsiteY14" fmla="*/ 3697249 h 5768566"/>
              <a:gd name="connsiteX15" fmla="*/ 6203277 w 7114445"/>
              <a:gd name="connsiteY15" fmla="*/ 4504771 h 5768566"/>
              <a:gd name="connsiteX16" fmla="*/ 5407631 w 7114445"/>
              <a:gd name="connsiteY16" fmla="*/ 4896657 h 5768566"/>
              <a:gd name="connsiteX17" fmla="*/ 4683236 w 7114445"/>
              <a:gd name="connsiteY17" fmla="*/ 4718527 h 5768566"/>
              <a:gd name="connsiteX18" fmla="*/ 3887589 w 7114445"/>
              <a:gd name="connsiteY18" fmla="*/ 4718527 h 5768566"/>
              <a:gd name="connsiteX19" fmla="*/ 4433854 w 7114445"/>
              <a:gd name="connsiteY19" fmla="*/ 5383545 h 5768566"/>
              <a:gd name="connsiteX20" fmla="*/ 4801989 w 7114445"/>
              <a:gd name="connsiteY20" fmla="*/ 5621052 h 5768566"/>
              <a:gd name="connsiteX21" fmla="*/ 3614457 w 7114445"/>
              <a:gd name="connsiteY21" fmla="*/ 5727930 h 5768566"/>
              <a:gd name="connsiteX22" fmla="*/ 2759433 w 7114445"/>
              <a:gd name="connsiteY22" fmla="*/ 4920408 h 5768566"/>
              <a:gd name="connsiteX23" fmla="*/ 1963786 w 7114445"/>
              <a:gd name="connsiteY23" fmla="*/ 4884782 h 5768566"/>
              <a:gd name="connsiteX24" fmla="*/ 1417522 w 7114445"/>
              <a:gd name="connsiteY24" fmla="*/ 4635400 h 5768566"/>
              <a:gd name="connsiteX25" fmla="*/ 1381896 w 7114445"/>
              <a:gd name="connsiteY25" fmla="*/ 3875379 h 5768566"/>
              <a:gd name="connsiteX26" fmla="*/ 408119 w 7114445"/>
              <a:gd name="connsiteY26" fmla="*/ 3780376 h 5768566"/>
              <a:gd name="connsiteX27" fmla="*/ 4358 w 7114445"/>
              <a:gd name="connsiteY27" fmla="*/ 2842226 h 5768566"/>
              <a:gd name="connsiteX28" fmla="*/ 633750 w 7114445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203277 w 7103140"/>
              <a:gd name="connsiteY13" fmla="*/ 3305363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54540 w 7103140"/>
              <a:gd name="connsiteY14" fmla="*/ 3768501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95111 w 7103140"/>
              <a:gd name="connsiteY17" fmla="*/ 489665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659733"/>
              <a:gd name="connsiteX1" fmla="*/ 823755 w 7103140"/>
              <a:gd name="connsiteY1" fmla="*/ 1096553 h 5659733"/>
              <a:gd name="connsiteX2" fmla="*/ 1702529 w 7103140"/>
              <a:gd name="connsiteY2" fmla="*/ 562163 h 5659733"/>
              <a:gd name="connsiteX3" fmla="*/ 2616929 w 7103140"/>
              <a:gd name="connsiteY3" fmla="*/ 692791 h 5659733"/>
              <a:gd name="connsiteX4" fmla="*/ 3020690 w 7103140"/>
              <a:gd name="connsiteY4" fmla="*/ 229653 h 5659733"/>
              <a:gd name="connsiteX5" fmla="*/ 3994468 w 7103140"/>
              <a:gd name="connsiteY5" fmla="*/ 4024 h 5659733"/>
              <a:gd name="connsiteX6" fmla="*/ 4873242 w 7103140"/>
              <a:gd name="connsiteY6" fmla="*/ 407785 h 5659733"/>
              <a:gd name="connsiteX7" fmla="*/ 5146373 w 7103140"/>
              <a:gd name="connsiteY7" fmla="*/ 1013426 h 5659733"/>
              <a:gd name="connsiteX8" fmla="*/ 5122623 w 7103140"/>
              <a:gd name="connsiteY8" fmla="*/ 1167805 h 5659733"/>
              <a:gd name="connsiteX9" fmla="*/ 5870768 w 7103140"/>
              <a:gd name="connsiteY9" fmla="*/ 918424 h 5659733"/>
              <a:gd name="connsiteX10" fmla="*/ 6927672 w 7103140"/>
              <a:gd name="connsiteY10" fmla="*/ 1322184 h 5659733"/>
              <a:gd name="connsiteX11" fmla="*/ 7046425 w 7103140"/>
              <a:gd name="connsiteY11" fmla="*/ 2485965 h 5659733"/>
              <a:gd name="connsiteX12" fmla="*/ 6345781 w 7103140"/>
              <a:gd name="connsiteY12" fmla="*/ 3115358 h 5659733"/>
              <a:gd name="connsiteX13" fmla="*/ 6476410 w 7103140"/>
              <a:gd name="connsiteY13" fmla="*/ 3400366 h 5659733"/>
              <a:gd name="connsiteX14" fmla="*/ 6618914 w 7103140"/>
              <a:gd name="connsiteY14" fmla="*/ 4053509 h 5659733"/>
              <a:gd name="connsiteX15" fmla="*/ 6191401 w 7103140"/>
              <a:gd name="connsiteY15" fmla="*/ 4635399 h 5659733"/>
              <a:gd name="connsiteX16" fmla="*/ 5407631 w 7103140"/>
              <a:gd name="connsiteY16" fmla="*/ 4896657 h 5659733"/>
              <a:gd name="connsiteX17" fmla="*/ 4695111 w 7103140"/>
              <a:gd name="connsiteY17" fmla="*/ 4896657 h 5659733"/>
              <a:gd name="connsiteX18" fmla="*/ 3887589 w 7103140"/>
              <a:gd name="connsiteY18" fmla="*/ 4718527 h 5659733"/>
              <a:gd name="connsiteX19" fmla="*/ 4433854 w 7103140"/>
              <a:gd name="connsiteY19" fmla="*/ 5383545 h 5659733"/>
              <a:gd name="connsiteX20" fmla="*/ 4801989 w 7103140"/>
              <a:gd name="connsiteY20" fmla="*/ 5621052 h 5659733"/>
              <a:gd name="connsiteX21" fmla="*/ 3460078 w 7103140"/>
              <a:gd name="connsiteY21" fmla="*/ 5585426 h 5659733"/>
              <a:gd name="connsiteX22" fmla="*/ 2759433 w 7103140"/>
              <a:gd name="connsiteY22" fmla="*/ 4920408 h 5659733"/>
              <a:gd name="connsiteX23" fmla="*/ 1963786 w 7103140"/>
              <a:gd name="connsiteY23" fmla="*/ 4884782 h 5659733"/>
              <a:gd name="connsiteX24" fmla="*/ 1417522 w 7103140"/>
              <a:gd name="connsiteY24" fmla="*/ 4635400 h 5659733"/>
              <a:gd name="connsiteX25" fmla="*/ 1381896 w 7103140"/>
              <a:gd name="connsiteY25" fmla="*/ 3875379 h 5659733"/>
              <a:gd name="connsiteX26" fmla="*/ 408119 w 7103140"/>
              <a:gd name="connsiteY26" fmla="*/ 3780376 h 5659733"/>
              <a:gd name="connsiteX27" fmla="*/ 4358 w 7103140"/>
              <a:gd name="connsiteY27" fmla="*/ 2842226 h 5659733"/>
              <a:gd name="connsiteX28" fmla="*/ 633750 w 7103140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417239 w 7102857"/>
              <a:gd name="connsiteY24" fmla="*/ 4635400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16002 w 7102857"/>
              <a:gd name="connsiteY23" fmla="*/ 5027286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18608 w 7099874"/>
              <a:gd name="connsiteY0" fmla="*/ 2284086 h 5659733"/>
              <a:gd name="connsiteX1" fmla="*/ 820489 w 7099874"/>
              <a:gd name="connsiteY1" fmla="*/ 1096553 h 5659733"/>
              <a:gd name="connsiteX2" fmla="*/ 1699263 w 7099874"/>
              <a:gd name="connsiteY2" fmla="*/ 562163 h 5659733"/>
              <a:gd name="connsiteX3" fmla="*/ 2613663 w 7099874"/>
              <a:gd name="connsiteY3" fmla="*/ 692791 h 5659733"/>
              <a:gd name="connsiteX4" fmla="*/ 3017424 w 7099874"/>
              <a:gd name="connsiteY4" fmla="*/ 229653 h 5659733"/>
              <a:gd name="connsiteX5" fmla="*/ 3991202 w 7099874"/>
              <a:gd name="connsiteY5" fmla="*/ 4024 h 5659733"/>
              <a:gd name="connsiteX6" fmla="*/ 4869976 w 7099874"/>
              <a:gd name="connsiteY6" fmla="*/ 407785 h 5659733"/>
              <a:gd name="connsiteX7" fmla="*/ 5143107 w 7099874"/>
              <a:gd name="connsiteY7" fmla="*/ 1013426 h 5659733"/>
              <a:gd name="connsiteX8" fmla="*/ 5119357 w 7099874"/>
              <a:gd name="connsiteY8" fmla="*/ 1167805 h 5659733"/>
              <a:gd name="connsiteX9" fmla="*/ 5867502 w 7099874"/>
              <a:gd name="connsiteY9" fmla="*/ 918424 h 5659733"/>
              <a:gd name="connsiteX10" fmla="*/ 6924406 w 7099874"/>
              <a:gd name="connsiteY10" fmla="*/ 1322184 h 5659733"/>
              <a:gd name="connsiteX11" fmla="*/ 7043159 w 7099874"/>
              <a:gd name="connsiteY11" fmla="*/ 2485965 h 5659733"/>
              <a:gd name="connsiteX12" fmla="*/ 6342515 w 7099874"/>
              <a:gd name="connsiteY12" fmla="*/ 3115358 h 5659733"/>
              <a:gd name="connsiteX13" fmla="*/ 6473144 w 7099874"/>
              <a:gd name="connsiteY13" fmla="*/ 3400366 h 5659733"/>
              <a:gd name="connsiteX14" fmla="*/ 6615648 w 7099874"/>
              <a:gd name="connsiteY14" fmla="*/ 4053509 h 5659733"/>
              <a:gd name="connsiteX15" fmla="*/ 6188135 w 7099874"/>
              <a:gd name="connsiteY15" fmla="*/ 4635399 h 5659733"/>
              <a:gd name="connsiteX16" fmla="*/ 5404365 w 7099874"/>
              <a:gd name="connsiteY16" fmla="*/ 4896657 h 5659733"/>
              <a:gd name="connsiteX17" fmla="*/ 4691845 w 7099874"/>
              <a:gd name="connsiteY17" fmla="*/ 4896657 h 5659733"/>
              <a:gd name="connsiteX18" fmla="*/ 3884323 w 7099874"/>
              <a:gd name="connsiteY18" fmla="*/ 4718527 h 5659733"/>
              <a:gd name="connsiteX19" fmla="*/ 4430588 w 7099874"/>
              <a:gd name="connsiteY19" fmla="*/ 5383545 h 5659733"/>
              <a:gd name="connsiteX20" fmla="*/ 4798723 w 7099874"/>
              <a:gd name="connsiteY20" fmla="*/ 5621052 h 5659733"/>
              <a:gd name="connsiteX21" fmla="*/ 3456812 w 7099874"/>
              <a:gd name="connsiteY21" fmla="*/ 5585426 h 5659733"/>
              <a:gd name="connsiteX22" fmla="*/ 2756167 w 7099874"/>
              <a:gd name="connsiteY22" fmla="*/ 4920408 h 5659733"/>
              <a:gd name="connsiteX23" fmla="*/ 1913019 w 7099874"/>
              <a:gd name="connsiteY23" fmla="*/ 5027286 h 5659733"/>
              <a:gd name="connsiteX24" fmla="*/ 1224251 w 7099874"/>
              <a:gd name="connsiteY24" fmla="*/ 4516647 h 5659733"/>
              <a:gd name="connsiteX25" fmla="*/ 1271752 w 7099874"/>
              <a:gd name="connsiteY25" fmla="*/ 3780377 h 5659733"/>
              <a:gd name="connsiteX26" fmla="*/ 499855 w 7099874"/>
              <a:gd name="connsiteY26" fmla="*/ 3744750 h 5659733"/>
              <a:gd name="connsiteX27" fmla="*/ 1092 w 7099874"/>
              <a:gd name="connsiteY27" fmla="*/ 2842226 h 5659733"/>
              <a:gd name="connsiteX28" fmla="*/ 630484 w 7099874"/>
              <a:gd name="connsiteY28" fmla="*/ 2248459 h 5659733"/>
              <a:gd name="connsiteX0" fmla="*/ 618903 w 7100169"/>
              <a:gd name="connsiteY0" fmla="*/ 2284086 h 5659733"/>
              <a:gd name="connsiteX1" fmla="*/ 820784 w 7100169"/>
              <a:gd name="connsiteY1" fmla="*/ 1096553 h 5659733"/>
              <a:gd name="connsiteX2" fmla="*/ 1699558 w 7100169"/>
              <a:gd name="connsiteY2" fmla="*/ 562163 h 5659733"/>
              <a:gd name="connsiteX3" fmla="*/ 2613958 w 7100169"/>
              <a:gd name="connsiteY3" fmla="*/ 692791 h 5659733"/>
              <a:gd name="connsiteX4" fmla="*/ 3017719 w 7100169"/>
              <a:gd name="connsiteY4" fmla="*/ 229653 h 5659733"/>
              <a:gd name="connsiteX5" fmla="*/ 3991497 w 7100169"/>
              <a:gd name="connsiteY5" fmla="*/ 4024 h 5659733"/>
              <a:gd name="connsiteX6" fmla="*/ 4870271 w 7100169"/>
              <a:gd name="connsiteY6" fmla="*/ 407785 h 5659733"/>
              <a:gd name="connsiteX7" fmla="*/ 5143402 w 7100169"/>
              <a:gd name="connsiteY7" fmla="*/ 1013426 h 5659733"/>
              <a:gd name="connsiteX8" fmla="*/ 5119652 w 7100169"/>
              <a:gd name="connsiteY8" fmla="*/ 1167805 h 5659733"/>
              <a:gd name="connsiteX9" fmla="*/ 5867797 w 7100169"/>
              <a:gd name="connsiteY9" fmla="*/ 918424 h 5659733"/>
              <a:gd name="connsiteX10" fmla="*/ 6924701 w 7100169"/>
              <a:gd name="connsiteY10" fmla="*/ 1322184 h 5659733"/>
              <a:gd name="connsiteX11" fmla="*/ 7043454 w 7100169"/>
              <a:gd name="connsiteY11" fmla="*/ 2485965 h 5659733"/>
              <a:gd name="connsiteX12" fmla="*/ 6342810 w 7100169"/>
              <a:gd name="connsiteY12" fmla="*/ 3115358 h 5659733"/>
              <a:gd name="connsiteX13" fmla="*/ 6473439 w 7100169"/>
              <a:gd name="connsiteY13" fmla="*/ 3400366 h 5659733"/>
              <a:gd name="connsiteX14" fmla="*/ 6615943 w 7100169"/>
              <a:gd name="connsiteY14" fmla="*/ 4053509 h 5659733"/>
              <a:gd name="connsiteX15" fmla="*/ 6188430 w 7100169"/>
              <a:gd name="connsiteY15" fmla="*/ 4635399 h 5659733"/>
              <a:gd name="connsiteX16" fmla="*/ 5404660 w 7100169"/>
              <a:gd name="connsiteY16" fmla="*/ 4896657 h 5659733"/>
              <a:gd name="connsiteX17" fmla="*/ 4692140 w 7100169"/>
              <a:gd name="connsiteY17" fmla="*/ 4896657 h 5659733"/>
              <a:gd name="connsiteX18" fmla="*/ 3884618 w 7100169"/>
              <a:gd name="connsiteY18" fmla="*/ 4718527 h 5659733"/>
              <a:gd name="connsiteX19" fmla="*/ 4430883 w 7100169"/>
              <a:gd name="connsiteY19" fmla="*/ 5383545 h 5659733"/>
              <a:gd name="connsiteX20" fmla="*/ 4799018 w 7100169"/>
              <a:gd name="connsiteY20" fmla="*/ 5621052 h 5659733"/>
              <a:gd name="connsiteX21" fmla="*/ 3457107 w 7100169"/>
              <a:gd name="connsiteY21" fmla="*/ 5585426 h 5659733"/>
              <a:gd name="connsiteX22" fmla="*/ 2756462 w 7100169"/>
              <a:gd name="connsiteY22" fmla="*/ 4920408 h 5659733"/>
              <a:gd name="connsiteX23" fmla="*/ 1913314 w 7100169"/>
              <a:gd name="connsiteY23" fmla="*/ 5027286 h 5659733"/>
              <a:gd name="connsiteX24" fmla="*/ 1224546 w 7100169"/>
              <a:gd name="connsiteY24" fmla="*/ 4516647 h 5659733"/>
              <a:gd name="connsiteX25" fmla="*/ 1272047 w 7100169"/>
              <a:gd name="connsiteY25" fmla="*/ 3780377 h 5659733"/>
              <a:gd name="connsiteX26" fmla="*/ 500150 w 7100169"/>
              <a:gd name="connsiteY26" fmla="*/ 3744750 h 5659733"/>
              <a:gd name="connsiteX27" fmla="*/ 1387 w 7100169"/>
              <a:gd name="connsiteY27" fmla="*/ 2842226 h 5659733"/>
              <a:gd name="connsiteX28" fmla="*/ 630779 w 7100169"/>
              <a:gd name="connsiteY28" fmla="*/ 2248459 h 5659733"/>
              <a:gd name="connsiteX0" fmla="*/ 512137 w 6993403"/>
              <a:gd name="connsiteY0" fmla="*/ 2284086 h 5659733"/>
              <a:gd name="connsiteX1" fmla="*/ 714018 w 6993403"/>
              <a:gd name="connsiteY1" fmla="*/ 1096553 h 5659733"/>
              <a:gd name="connsiteX2" fmla="*/ 1592792 w 6993403"/>
              <a:gd name="connsiteY2" fmla="*/ 562163 h 5659733"/>
              <a:gd name="connsiteX3" fmla="*/ 2507192 w 6993403"/>
              <a:gd name="connsiteY3" fmla="*/ 692791 h 5659733"/>
              <a:gd name="connsiteX4" fmla="*/ 2910953 w 6993403"/>
              <a:gd name="connsiteY4" fmla="*/ 229653 h 5659733"/>
              <a:gd name="connsiteX5" fmla="*/ 3884731 w 6993403"/>
              <a:gd name="connsiteY5" fmla="*/ 4024 h 5659733"/>
              <a:gd name="connsiteX6" fmla="*/ 4763505 w 6993403"/>
              <a:gd name="connsiteY6" fmla="*/ 407785 h 5659733"/>
              <a:gd name="connsiteX7" fmla="*/ 5036636 w 6993403"/>
              <a:gd name="connsiteY7" fmla="*/ 1013426 h 5659733"/>
              <a:gd name="connsiteX8" fmla="*/ 5012886 w 6993403"/>
              <a:gd name="connsiteY8" fmla="*/ 1167805 h 5659733"/>
              <a:gd name="connsiteX9" fmla="*/ 5761031 w 6993403"/>
              <a:gd name="connsiteY9" fmla="*/ 918424 h 5659733"/>
              <a:gd name="connsiteX10" fmla="*/ 6817935 w 6993403"/>
              <a:gd name="connsiteY10" fmla="*/ 1322184 h 5659733"/>
              <a:gd name="connsiteX11" fmla="*/ 6936688 w 6993403"/>
              <a:gd name="connsiteY11" fmla="*/ 2485965 h 5659733"/>
              <a:gd name="connsiteX12" fmla="*/ 6236044 w 6993403"/>
              <a:gd name="connsiteY12" fmla="*/ 3115358 h 5659733"/>
              <a:gd name="connsiteX13" fmla="*/ 6366673 w 6993403"/>
              <a:gd name="connsiteY13" fmla="*/ 3400366 h 5659733"/>
              <a:gd name="connsiteX14" fmla="*/ 6509177 w 6993403"/>
              <a:gd name="connsiteY14" fmla="*/ 4053509 h 5659733"/>
              <a:gd name="connsiteX15" fmla="*/ 6081664 w 6993403"/>
              <a:gd name="connsiteY15" fmla="*/ 4635399 h 5659733"/>
              <a:gd name="connsiteX16" fmla="*/ 5297894 w 6993403"/>
              <a:gd name="connsiteY16" fmla="*/ 4896657 h 5659733"/>
              <a:gd name="connsiteX17" fmla="*/ 4585374 w 6993403"/>
              <a:gd name="connsiteY17" fmla="*/ 4896657 h 5659733"/>
              <a:gd name="connsiteX18" fmla="*/ 3777852 w 6993403"/>
              <a:gd name="connsiteY18" fmla="*/ 4718527 h 5659733"/>
              <a:gd name="connsiteX19" fmla="*/ 4324117 w 6993403"/>
              <a:gd name="connsiteY19" fmla="*/ 5383545 h 5659733"/>
              <a:gd name="connsiteX20" fmla="*/ 4692252 w 6993403"/>
              <a:gd name="connsiteY20" fmla="*/ 5621052 h 5659733"/>
              <a:gd name="connsiteX21" fmla="*/ 3350341 w 6993403"/>
              <a:gd name="connsiteY21" fmla="*/ 5585426 h 5659733"/>
              <a:gd name="connsiteX22" fmla="*/ 2649696 w 6993403"/>
              <a:gd name="connsiteY22" fmla="*/ 4920408 h 5659733"/>
              <a:gd name="connsiteX23" fmla="*/ 1806548 w 6993403"/>
              <a:gd name="connsiteY23" fmla="*/ 5027286 h 5659733"/>
              <a:gd name="connsiteX24" fmla="*/ 1117780 w 6993403"/>
              <a:gd name="connsiteY24" fmla="*/ 4516647 h 5659733"/>
              <a:gd name="connsiteX25" fmla="*/ 1165281 w 6993403"/>
              <a:gd name="connsiteY25" fmla="*/ 3780377 h 5659733"/>
              <a:gd name="connsiteX26" fmla="*/ 393384 w 6993403"/>
              <a:gd name="connsiteY26" fmla="*/ 3744750 h 5659733"/>
              <a:gd name="connsiteX27" fmla="*/ 1498 w 6993403"/>
              <a:gd name="connsiteY27" fmla="*/ 2901603 h 5659733"/>
              <a:gd name="connsiteX28" fmla="*/ 524013 w 6993403"/>
              <a:gd name="connsiteY28" fmla="*/ 2248459 h 5659733"/>
              <a:gd name="connsiteX0" fmla="*/ 514455 w 6995721"/>
              <a:gd name="connsiteY0" fmla="*/ 2284086 h 5659733"/>
              <a:gd name="connsiteX1" fmla="*/ 716336 w 6995721"/>
              <a:gd name="connsiteY1" fmla="*/ 1096553 h 5659733"/>
              <a:gd name="connsiteX2" fmla="*/ 1595110 w 6995721"/>
              <a:gd name="connsiteY2" fmla="*/ 562163 h 5659733"/>
              <a:gd name="connsiteX3" fmla="*/ 2509510 w 6995721"/>
              <a:gd name="connsiteY3" fmla="*/ 692791 h 5659733"/>
              <a:gd name="connsiteX4" fmla="*/ 2913271 w 6995721"/>
              <a:gd name="connsiteY4" fmla="*/ 229653 h 5659733"/>
              <a:gd name="connsiteX5" fmla="*/ 3887049 w 6995721"/>
              <a:gd name="connsiteY5" fmla="*/ 4024 h 5659733"/>
              <a:gd name="connsiteX6" fmla="*/ 4765823 w 6995721"/>
              <a:gd name="connsiteY6" fmla="*/ 407785 h 5659733"/>
              <a:gd name="connsiteX7" fmla="*/ 5038954 w 6995721"/>
              <a:gd name="connsiteY7" fmla="*/ 1013426 h 5659733"/>
              <a:gd name="connsiteX8" fmla="*/ 5015204 w 6995721"/>
              <a:gd name="connsiteY8" fmla="*/ 1167805 h 5659733"/>
              <a:gd name="connsiteX9" fmla="*/ 5763349 w 6995721"/>
              <a:gd name="connsiteY9" fmla="*/ 918424 h 5659733"/>
              <a:gd name="connsiteX10" fmla="*/ 6820253 w 6995721"/>
              <a:gd name="connsiteY10" fmla="*/ 1322184 h 5659733"/>
              <a:gd name="connsiteX11" fmla="*/ 6939006 w 6995721"/>
              <a:gd name="connsiteY11" fmla="*/ 2485965 h 5659733"/>
              <a:gd name="connsiteX12" fmla="*/ 6238362 w 6995721"/>
              <a:gd name="connsiteY12" fmla="*/ 3115358 h 5659733"/>
              <a:gd name="connsiteX13" fmla="*/ 6368991 w 6995721"/>
              <a:gd name="connsiteY13" fmla="*/ 3400366 h 5659733"/>
              <a:gd name="connsiteX14" fmla="*/ 6511495 w 6995721"/>
              <a:gd name="connsiteY14" fmla="*/ 4053509 h 5659733"/>
              <a:gd name="connsiteX15" fmla="*/ 6083982 w 6995721"/>
              <a:gd name="connsiteY15" fmla="*/ 4635399 h 5659733"/>
              <a:gd name="connsiteX16" fmla="*/ 5300212 w 6995721"/>
              <a:gd name="connsiteY16" fmla="*/ 4896657 h 5659733"/>
              <a:gd name="connsiteX17" fmla="*/ 4587692 w 6995721"/>
              <a:gd name="connsiteY17" fmla="*/ 4896657 h 5659733"/>
              <a:gd name="connsiteX18" fmla="*/ 3780170 w 6995721"/>
              <a:gd name="connsiteY18" fmla="*/ 4718527 h 5659733"/>
              <a:gd name="connsiteX19" fmla="*/ 4326435 w 6995721"/>
              <a:gd name="connsiteY19" fmla="*/ 5383545 h 5659733"/>
              <a:gd name="connsiteX20" fmla="*/ 4694570 w 6995721"/>
              <a:gd name="connsiteY20" fmla="*/ 5621052 h 5659733"/>
              <a:gd name="connsiteX21" fmla="*/ 3352659 w 6995721"/>
              <a:gd name="connsiteY21" fmla="*/ 5585426 h 5659733"/>
              <a:gd name="connsiteX22" fmla="*/ 2652014 w 6995721"/>
              <a:gd name="connsiteY22" fmla="*/ 4920408 h 5659733"/>
              <a:gd name="connsiteX23" fmla="*/ 1808866 w 6995721"/>
              <a:gd name="connsiteY23" fmla="*/ 5027286 h 5659733"/>
              <a:gd name="connsiteX24" fmla="*/ 1120098 w 6995721"/>
              <a:gd name="connsiteY24" fmla="*/ 4516647 h 5659733"/>
              <a:gd name="connsiteX25" fmla="*/ 1167599 w 6995721"/>
              <a:gd name="connsiteY25" fmla="*/ 3780377 h 5659733"/>
              <a:gd name="connsiteX26" fmla="*/ 336326 w 6995721"/>
              <a:gd name="connsiteY26" fmla="*/ 3649747 h 5659733"/>
              <a:gd name="connsiteX27" fmla="*/ 3816 w 6995721"/>
              <a:gd name="connsiteY27" fmla="*/ 2901603 h 5659733"/>
              <a:gd name="connsiteX28" fmla="*/ 526331 w 6995721"/>
              <a:gd name="connsiteY28" fmla="*/ 2248459 h 5659733"/>
              <a:gd name="connsiteX0" fmla="*/ 515549 w 6996815"/>
              <a:gd name="connsiteY0" fmla="*/ 2284086 h 5659733"/>
              <a:gd name="connsiteX1" fmla="*/ 717430 w 6996815"/>
              <a:gd name="connsiteY1" fmla="*/ 1096553 h 5659733"/>
              <a:gd name="connsiteX2" fmla="*/ 1596204 w 6996815"/>
              <a:gd name="connsiteY2" fmla="*/ 562163 h 5659733"/>
              <a:gd name="connsiteX3" fmla="*/ 2510604 w 6996815"/>
              <a:gd name="connsiteY3" fmla="*/ 692791 h 5659733"/>
              <a:gd name="connsiteX4" fmla="*/ 2914365 w 6996815"/>
              <a:gd name="connsiteY4" fmla="*/ 229653 h 5659733"/>
              <a:gd name="connsiteX5" fmla="*/ 3888143 w 6996815"/>
              <a:gd name="connsiteY5" fmla="*/ 4024 h 5659733"/>
              <a:gd name="connsiteX6" fmla="*/ 4766917 w 6996815"/>
              <a:gd name="connsiteY6" fmla="*/ 407785 h 5659733"/>
              <a:gd name="connsiteX7" fmla="*/ 5040048 w 6996815"/>
              <a:gd name="connsiteY7" fmla="*/ 1013426 h 5659733"/>
              <a:gd name="connsiteX8" fmla="*/ 5016298 w 6996815"/>
              <a:gd name="connsiteY8" fmla="*/ 1167805 h 5659733"/>
              <a:gd name="connsiteX9" fmla="*/ 5764443 w 6996815"/>
              <a:gd name="connsiteY9" fmla="*/ 918424 h 5659733"/>
              <a:gd name="connsiteX10" fmla="*/ 6821347 w 6996815"/>
              <a:gd name="connsiteY10" fmla="*/ 1322184 h 5659733"/>
              <a:gd name="connsiteX11" fmla="*/ 6940100 w 6996815"/>
              <a:gd name="connsiteY11" fmla="*/ 2485965 h 5659733"/>
              <a:gd name="connsiteX12" fmla="*/ 6239456 w 6996815"/>
              <a:gd name="connsiteY12" fmla="*/ 3115358 h 5659733"/>
              <a:gd name="connsiteX13" fmla="*/ 6370085 w 6996815"/>
              <a:gd name="connsiteY13" fmla="*/ 3400366 h 5659733"/>
              <a:gd name="connsiteX14" fmla="*/ 6512589 w 6996815"/>
              <a:gd name="connsiteY14" fmla="*/ 4053509 h 5659733"/>
              <a:gd name="connsiteX15" fmla="*/ 6085076 w 6996815"/>
              <a:gd name="connsiteY15" fmla="*/ 4635399 h 5659733"/>
              <a:gd name="connsiteX16" fmla="*/ 5301306 w 6996815"/>
              <a:gd name="connsiteY16" fmla="*/ 4896657 h 5659733"/>
              <a:gd name="connsiteX17" fmla="*/ 4588786 w 6996815"/>
              <a:gd name="connsiteY17" fmla="*/ 4896657 h 5659733"/>
              <a:gd name="connsiteX18" fmla="*/ 3781264 w 6996815"/>
              <a:gd name="connsiteY18" fmla="*/ 4718527 h 5659733"/>
              <a:gd name="connsiteX19" fmla="*/ 4327529 w 6996815"/>
              <a:gd name="connsiteY19" fmla="*/ 5383545 h 5659733"/>
              <a:gd name="connsiteX20" fmla="*/ 4695664 w 6996815"/>
              <a:gd name="connsiteY20" fmla="*/ 5621052 h 5659733"/>
              <a:gd name="connsiteX21" fmla="*/ 3353753 w 6996815"/>
              <a:gd name="connsiteY21" fmla="*/ 5585426 h 5659733"/>
              <a:gd name="connsiteX22" fmla="*/ 2653108 w 6996815"/>
              <a:gd name="connsiteY22" fmla="*/ 4920408 h 5659733"/>
              <a:gd name="connsiteX23" fmla="*/ 1809960 w 6996815"/>
              <a:gd name="connsiteY23" fmla="*/ 5027286 h 5659733"/>
              <a:gd name="connsiteX24" fmla="*/ 1121192 w 6996815"/>
              <a:gd name="connsiteY24" fmla="*/ 4516647 h 5659733"/>
              <a:gd name="connsiteX25" fmla="*/ 1168693 w 6996815"/>
              <a:gd name="connsiteY25" fmla="*/ 3780377 h 5659733"/>
              <a:gd name="connsiteX26" fmla="*/ 337420 w 6996815"/>
              <a:gd name="connsiteY26" fmla="*/ 3649747 h 5659733"/>
              <a:gd name="connsiteX27" fmla="*/ 4910 w 6996815"/>
              <a:gd name="connsiteY27" fmla="*/ 2901603 h 5659733"/>
              <a:gd name="connsiteX28" fmla="*/ 527425 w 6996815"/>
              <a:gd name="connsiteY28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167362 w 6995484"/>
              <a:gd name="connsiteY25" fmla="*/ 3780377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107069 w 6995484"/>
              <a:gd name="connsiteY8" fmla="*/ 865430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107069 w 6995484"/>
              <a:gd name="connsiteY8" fmla="*/ 865430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567586 w 6995484"/>
              <a:gd name="connsiteY8" fmla="*/ 1016619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369582 w 6995484"/>
              <a:gd name="connsiteY8" fmla="*/ 991047 h 5659733"/>
              <a:gd name="connsiteX9" fmla="*/ 5567586 w 6995484"/>
              <a:gd name="connsiteY9" fmla="*/ 1016619 h 5659733"/>
              <a:gd name="connsiteX10" fmla="*/ 5763112 w 6995484"/>
              <a:gd name="connsiteY10" fmla="*/ 918424 h 5659733"/>
              <a:gd name="connsiteX11" fmla="*/ 6820016 w 6995484"/>
              <a:gd name="connsiteY11" fmla="*/ 1322184 h 5659733"/>
              <a:gd name="connsiteX12" fmla="*/ 6938769 w 6995484"/>
              <a:gd name="connsiteY12" fmla="*/ 2485965 h 5659733"/>
              <a:gd name="connsiteX13" fmla="*/ 6238125 w 6995484"/>
              <a:gd name="connsiteY13" fmla="*/ 3115358 h 5659733"/>
              <a:gd name="connsiteX14" fmla="*/ 6368754 w 6995484"/>
              <a:gd name="connsiteY14" fmla="*/ 3400366 h 5659733"/>
              <a:gd name="connsiteX15" fmla="*/ 6511258 w 6995484"/>
              <a:gd name="connsiteY15" fmla="*/ 4053509 h 5659733"/>
              <a:gd name="connsiteX16" fmla="*/ 6083745 w 6995484"/>
              <a:gd name="connsiteY16" fmla="*/ 4635399 h 5659733"/>
              <a:gd name="connsiteX17" fmla="*/ 5299975 w 6995484"/>
              <a:gd name="connsiteY17" fmla="*/ 4896657 h 5659733"/>
              <a:gd name="connsiteX18" fmla="*/ 4587455 w 6995484"/>
              <a:gd name="connsiteY18" fmla="*/ 4896657 h 5659733"/>
              <a:gd name="connsiteX19" fmla="*/ 3779933 w 6995484"/>
              <a:gd name="connsiteY19" fmla="*/ 4718527 h 5659733"/>
              <a:gd name="connsiteX20" fmla="*/ 4326198 w 6995484"/>
              <a:gd name="connsiteY20" fmla="*/ 5383545 h 5659733"/>
              <a:gd name="connsiteX21" fmla="*/ 4694333 w 6995484"/>
              <a:gd name="connsiteY21" fmla="*/ 5621052 h 5659733"/>
              <a:gd name="connsiteX22" fmla="*/ 3352422 w 6995484"/>
              <a:gd name="connsiteY22" fmla="*/ 5585426 h 5659733"/>
              <a:gd name="connsiteX23" fmla="*/ 2651777 w 6995484"/>
              <a:gd name="connsiteY23" fmla="*/ 4920408 h 5659733"/>
              <a:gd name="connsiteX24" fmla="*/ 1808629 w 6995484"/>
              <a:gd name="connsiteY24" fmla="*/ 5027286 h 5659733"/>
              <a:gd name="connsiteX25" fmla="*/ 1119861 w 6995484"/>
              <a:gd name="connsiteY25" fmla="*/ 4516647 h 5659733"/>
              <a:gd name="connsiteX26" fmla="*/ 1096110 w 6995484"/>
              <a:gd name="connsiteY26" fmla="*/ 3922881 h 5659733"/>
              <a:gd name="connsiteX27" fmla="*/ 1084235 w 6995484"/>
              <a:gd name="connsiteY27" fmla="*/ 3911007 h 5659733"/>
              <a:gd name="connsiteX28" fmla="*/ 336089 w 6995484"/>
              <a:gd name="connsiteY28" fmla="*/ 3649747 h 5659733"/>
              <a:gd name="connsiteX29" fmla="*/ 3579 w 6995484"/>
              <a:gd name="connsiteY29" fmla="*/ 2901603 h 5659733"/>
              <a:gd name="connsiteX30" fmla="*/ 526094 w 6995484"/>
              <a:gd name="connsiteY30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567586 w 6995484"/>
              <a:gd name="connsiteY8" fmla="*/ 1016619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130822 w 6995484"/>
              <a:gd name="connsiteY7" fmla="*/ 1207810 h 5659733"/>
              <a:gd name="connsiteX8" fmla="*/ 5475483 w 6995484"/>
              <a:gd name="connsiteY8" fmla="*/ 627852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87833"/>
              <a:gd name="connsiteY0" fmla="*/ 2284086 h 5659733"/>
              <a:gd name="connsiteX1" fmla="*/ 716099 w 6987833"/>
              <a:gd name="connsiteY1" fmla="*/ 1096553 h 5659733"/>
              <a:gd name="connsiteX2" fmla="*/ 1594873 w 6987833"/>
              <a:gd name="connsiteY2" fmla="*/ 562163 h 5659733"/>
              <a:gd name="connsiteX3" fmla="*/ 2509273 w 6987833"/>
              <a:gd name="connsiteY3" fmla="*/ 692791 h 5659733"/>
              <a:gd name="connsiteX4" fmla="*/ 2913034 w 6987833"/>
              <a:gd name="connsiteY4" fmla="*/ 229653 h 5659733"/>
              <a:gd name="connsiteX5" fmla="*/ 3886812 w 6987833"/>
              <a:gd name="connsiteY5" fmla="*/ 4024 h 5659733"/>
              <a:gd name="connsiteX6" fmla="*/ 4765586 w 6987833"/>
              <a:gd name="connsiteY6" fmla="*/ 407785 h 5659733"/>
              <a:gd name="connsiteX7" fmla="*/ 5130822 w 6987833"/>
              <a:gd name="connsiteY7" fmla="*/ 1207810 h 5659733"/>
              <a:gd name="connsiteX8" fmla="*/ 5475483 w 6987833"/>
              <a:gd name="connsiteY8" fmla="*/ 627852 h 5659733"/>
              <a:gd name="connsiteX9" fmla="*/ 5947319 w 6987833"/>
              <a:gd name="connsiteY9" fmla="*/ 702442 h 5659733"/>
              <a:gd name="connsiteX10" fmla="*/ 6820016 w 6987833"/>
              <a:gd name="connsiteY10" fmla="*/ 1322184 h 5659733"/>
              <a:gd name="connsiteX11" fmla="*/ 6938769 w 6987833"/>
              <a:gd name="connsiteY11" fmla="*/ 2485965 h 5659733"/>
              <a:gd name="connsiteX12" fmla="*/ 6238125 w 6987833"/>
              <a:gd name="connsiteY12" fmla="*/ 3115358 h 5659733"/>
              <a:gd name="connsiteX13" fmla="*/ 6368754 w 6987833"/>
              <a:gd name="connsiteY13" fmla="*/ 3400366 h 5659733"/>
              <a:gd name="connsiteX14" fmla="*/ 6511258 w 6987833"/>
              <a:gd name="connsiteY14" fmla="*/ 4053509 h 5659733"/>
              <a:gd name="connsiteX15" fmla="*/ 6083745 w 6987833"/>
              <a:gd name="connsiteY15" fmla="*/ 4635399 h 5659733"/>
              <a:gd name="connsiteX16" fmla="*/ 5299975 w 6987833"/>
              <a:gd name="connsiteY16" fmla="*/ 4896657 h 5659733"/>
              <a:gd name="connsiteX17" fmla="*/ 4587455 w 6987833"/>
              <a:gd name="connsiteY17" fmla="*/ 4896657 h 5659733"/>
              <a:gd name="connsiteX18" fmla="*/ 3779933 w 6987833"/>
              <a:gd name="connsiteY18" fmla="*/ 4718527 h 5659733"/>
              <a:gd name="connsiteX19" fmla="*/ 4326198 w 6987833"/>
              <a:gd name="connsiteY19" fmla="*/ 5383545 h 5659733"/>
              <a:gd name="connsiteX20" fmla="*/ 4694333 w 6987833"/>
              <a:gd name="connsiteY20" fmla="*/ 5621052 h 5659733"/>
              <a:gd name="connsiteX21" fmla="*/ 3352422 w 6987833"/>
              <a:gd name="connsiteY21" fmla="*/ 5585426 h 5659733"/>
              <a:gd name="connsiteX22" fmla="*/ 2651777 w 6987833"/>
              <a:gd name="connsiteY22" fmla="*/ 4920408 h 5659733"/>
              <a:gd name="connsiteX23" fmla="*/ 1808629 w 6987833"/>
              <a:gd name="connsiteY23" fmla="*/ 5027286 h 5659733"/>
              <a:gd name="connsiteX24" fmla="*/ 1119861 w 6987833"/>
              <a:gd name="connsiteY24" fmla="*/ 4516647 h 5659733"/>
              <a:gd name="connsiteX25" fmla="*/ 1096110 w 6987833"/>
              <a:gd name="connsiteY25" fmla="*/ 3922881 h 5659733"/>
              <a:gd name="connsiteX26" fmla="*/ 1084235 w 6987833"/>
              <a:gd name="connsiteY26" fmla="*/ 3911007 h 5659733"/>
              <a:gd name="connsiteX27" fmla="*/ 336089 w 6987833"/>
              <a:gd name="connsiteY27" fmla="*/ 3649747 h 5659733"/>
              <a:gd name="connsiteX28" fmla="*/ 3579 w 6987833"/>
              <a:gd name="connsiteY28" fmla="*/ 2901603 h 5659733"/>
              <a:gd name="connsiteX29" fmla="*/ 526094 w 6987833"/>
              <a:gd name="connsiteY29" fmla="*/ 2248459 h 56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87833" h="5659733">
                <a:moveTo>
                  <a:pt x="514218" y="2284086"/>
                </a:moveTo>
                <a:cubicBezTo>
                  <a:pt x="440987" y="1784332"/>
                  <a:pt x="535990" y="1383540"/>
                  <a:pt x="716099" y="1096553"/>
                </a:cubicBezTo>
                <a:cubicBezTo>
                  <a:pt x="896208" y="809566"/>
                  <a:pt x="1296011" y="629457"/>
                  <a:pt x="1594873" y="562163"/>
                </a:cubicBezTo>
                <a:cubicBezTo>
                  <a:pt x="1893735" y="494869"/>
                  <a:pt x="2289580" y="748209"/>
                  <a:pt x="2509273" y="692791"/>
                </a:cubicBezTo>
                <a:cubicBezTo>
                  <a:pt x="2728966" y="637373"/>
                  <a:pt x="2683444" y="344447"/>
                  <a:pt x="2913034" y="229653"/>
                </a:cubicBezTo>
                <a:cubicBezTo>
                  <a:pt x="3142624" y="114859"/>
                  <a:pt x="3578053" y="-25665"/>
                  <a:pt x="3886812" y="4024"/>
                </a:cubicBezTo>
                <a:cubicBezTo>
                  <a:pt x="4195571" y="33713"/>
                  <a:pt x="4558251" y="207154"/>
                  <a:pt x="4765586" y="407785"/>
                </a:cubicBezTo>
                <a:cubicBezTo>
                  <a:pt x="4972921" y="608416"/>
                  <a:pt x="5012506" y="1171132"/>
                  <a:pt x="5130822" y="1207810"/>
                </a:cubicBezTo>
                <a:cubicBezTo>
                  <a:pt x="5249138" y="1244488"/>
                  <a:pt x="5339400" y="712080"/>
                  <a:pt x="5475483" y="627852"/>
                </a:cubicBezTo>
                <a:cubicBezTo>
                  <a:pt x="5611566" y="543624"/>
                  <a:pt x="5723230" y="586720"/>
                  <a:pt x="5947319" y="702442"/>
                </a:cubicBezTo>
                <a:cubicBezTo>
                  <a:pt x="6171408" y="818164"/>
                  <a:pt x="6654774" y="1024930"/>
                  <a:pt x="6820016" y="1322184"/>
                </a:cubicBezTo>
                <a:cubicBezTo>
                  <a:pt x="6985258" y="1619438"/>
                  <a:pt x="7035751" y="2187103"/>
                  <a:pt x="6938769" y="2485965"/>
                </a:cubicBezTo>
                <a:cubicBezTo>
                  <a:pt x="6841787" y="2784827"/>
                  <a:pt x="6333128" y="2962958"/>
                  <a:pt x="6238125" y="3115358"/>
                </a:cubicBezTo>
                <a:cubicBezTo>
                  <a:pt x="6143122" y="3267758"/>
                  <a:pt x="6323232" y="3244008"/>
                  <a:pt x="6368754" y="3400366"/>
                </a:cubicBezTo>
                <a:cubicBezTo>
                  <a:pt x="6414276" y="3556725"/>
                  <a:pt x="6558760" y="3847670"/>
                  <a:pt x="6511258" y="4053509"/>
                </a:cubicBezTo>
                <a:cubicBezTo>
                  <a:pt x="6463756" y="4259348"/>
                  <a:pt x="6285625" y="4494874"/>
                  <a:pt x="6083745" y="4635399"/>
                </a:cubicBezTo>
                <a:cubicBezTo>
                  <a:pt x="5881865" y="4775924"/>
                  <a:pt x="5549357" y="4853114"/>
                  <a:pt x="5299975" y="4896657"/>
                </a:cubicBezTo>
                <a:cubicBezTo>
                  <a:pt x="5050593" y="4940200"/>
                  <a:pt x="4840795" y="4926345"/>
                  <a:pt x="4587455" y="4896657"/>
                </a:cubicBezTo>
                <a:cubicBezTo>
                  <a:pt x="4334115" y="4866969"/>
                  <a:pt x="3823476" y="4637379"/>
                  <a:pt x="3779933" y="4718527"/>
                </a:cubicBezTo>
                <a:cubicBezTo>
                  <a:pt x="3736390" y="4799675"/>
                  <a:pt x="4173798" y="5233124"/>
                  <a:pt x="4326198" y="5383545"/>
                </a:cubicBezTo>
                <a:cubicBezTo>
                  <a:pt x="4478598" y="5533966"/>
                  <a:pt x="4856629" y="5587405"/>
                  <a:pt x="4694333" y="5621052"/>
                </a:cubicBezTo>
                <a:cubicBezTo>
                  <a:pt x="4532037" y="5654699"/>
                  <a:pt x="3692848" y="5702200"/>
                  <a:pt x="3352422" y="5585426"/>
                </a:cubicBezTo>
                <a:cubicBezTo>
                  <a:pt x="3011996" y="5468652"/>
                  <a:pt x="2909076" y="5013431"/>
                  <a:pt x="2651777" y="4920408"/>
                </a:cubicBezTo>
                <a:cubicBezTo>
                  <a:pt x="2394478" y="4827385"/>
                  <a:pt x="2063948" y="5094579"/>
                  <a:pt x="1808629" y="5027286"/>
                </a:cubicBezTo>
                <a:cubicBezTo>
                  <a:pt x="1553310" y="4959993"/>
                  <a:pt x="1238614" y="4700715"/>
                  <a:pt x="1119861" y="4516647"/>
                </a:cubicBezTo>
                <a:cubicBezTo>
                  <a:pt x="1001108" y="4332580"/>
                  <a:pt x="1102048" y="4023821"/>
                  <a:pt x="1096110" y="3922881"/>
                </a:cubicBezTo>
                <a:cubicBezTo>
                  <a:pt x="1090172" y="3821941"/>
                  <a:pt x="1222780" y="3932779"/>
                  <a:pt x="1084235" y="3911007"/>
                </a:cubicBezTo>
                <a:cubicBezTo>
                  <a:pt x="945690" y="3889235"/>
                  <a:pt x="516198" y="3817981"/>
                  <a:pt x="336089" y="3649747"/>
                </a:cubicBezTo>
                <a:cubicBezTo>
                  <a:pt x="155980" y="3481513"/>
                  <a:pt x="-28088" y="3135151"/>
                  <a:pt x="3579" y="2901603"/>
                </a:cubicBezTo>
                <a:cubicBezTo>
                  <a:pt x="35246" y="2668055"/>
                  <a:pt x="136187" y="2363254"/>
                  <a:pt x="526094" y="2248459"/>
                </a:cubicBezTo>
              </a:path>
            </a:pathLst>
          </a:cu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bg1">
                    <a:lumMod val="95000"/>
                  </a:schemeClr>
                </a:solidFill>
              </a:ln>
              <a:latin typeface="Lato" pitchFamily="34" charset="0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8349345" y="1989634"/>
            <a:ext cx="3607840" cy="3111900"/>
          </a:xfrm>
          <a:custGeom>
            <a:avLst/>
            <a:gdLst>
              <a:gd name="connsiteX0" fmla="*/ 833058 w 7054484"/>
              <a:gd name="connsiteY0" fmla="*/ 2329598 h 5683450"/>
              <a:gd name="connsiteX1" fmla="*/ 833058 w 7054484"/>
              <a:gd name="connsiteY1" fmla="*/ 1011437 h 5683450"/>
              <a:gd name="connsiteX2" fmla="*/ 1711832 w 7054484"/>
              <a:gd name="connsiteY2" fmla="*/ 417671 h 5683450"/>
              <a:gd name="connsiteX3" fmla="*/ 2756861 w 7054484"/>
              <a:gd name="connsiteY3" fmla="*/ 655177 h 5683450"/>
              <a:gd name="connsiteX4" fmla="*/ 3410004 w 7054484"/>
              <a:gd name="connsiteY4" fmla="*/ 168289 h 5683450"/>
              <a:gd name="connsiteX5" fmla="*/ 4645038 w 7054484"/>
              <a:gd name="connsiteY5" fmla="*/ 49536 h 5683450"/>
              <a:gd name="connsiteX6" fmla="*/ 5155676 w 7054484"/>
              <a:gd name="connsiteY6" fmla="*/ 928310 h 5683450"/>
              <a:gd name="connsiteX7" fmla="*/ 5131926 w 7054484"/>
              <a:gd name="connsiteY7" fmla="*/ 1082689 h 5683450"/>
              <a:gd name="connsiteX8" fmla="*/ 5903822 w 7054484"/>
              <a:gd name="connsiteY8" fmla="*/ 940185 h 5683450"/>
              <a:gd name="connsiteX9" fmla="*/ 6936975 w 7054484"/>
              <a:gd name="connsiteY9" fmla="*/ 1237068 h 5683450"/>
              <a:gd name="connsiteX10" fmla="*/ 6948850 w 7054484"/>
              <a:gd name="connsiteY10" fmla="*/ 2412725 h 5683450"/>
              <a:gd name="connsiteX11" fmla="*/ 6200705 w 7054484"/>
              <a:gd name="connsiteY11" fmla="*/ 2982741 h 5683450"/>
              <a:gd name="connsiteX12" fmla="*/ 6212580 w 7054484"/>
              <a:gd name="connsiteY12" fmla="*/ 3220247 h 5683450"/>
              <a:gd name="connsiteX13" fmla="*/ 6331334 w 7054484"/>
              <a:gd name="connsiteY13" fmla="*/ 3612133 h 5683450"/>
              <a:gd name="connsiteX14" fmla="*/ 6212580 w 7054484"/>
              <a:gd name="connsiteY14" fmla="*/ 4419655 h 5683450"/>
              <a:gd name="connsiteX15" fmla="*/ 5416934 w 7054484"/>
              <a:gd name="connsiteY15" fmla="*/ 4811541 h 5683450"/>
              <a:gd name="connsiteX16" fmla="*/ 4692539 w 7054484"/>
              <a:gd name="connsiteY16" fmla="*/ 4633411 h 5683450"/>
              <a:gd name="connsiteX17" fmla="*/ 3896892 w 7054484"/>
              <a:gd name="connsiteY17" fmla="*/ 4633411 h 5683450"/>
              <a:gd name="connsiteX18" fmla="*/ 4443157 w 7054484"/>
              <a:gd name="connsiteY18" fmla="*/ 5298429 h 5683450"/>
              <a:gd name="connsiteX19" fmla="*/ 4811292 w 7054484"/>
              <a:gd name="connsiteY19" fmla="*/ 5535936 h 5683450"/>
              <a:gd name="connsiteX20" fmla="*/ 3623760 w 7054484"/>
              <a:gd name="connsiteY20" fmla="*/ 5642814 h 5683450"/>
              <a:gd name="connsiteX21" fmla="*/ 2768736 w 7054484"/>
              <a:gd name="connsiteY21" fmla="*/ 4835292 h 5683450"/>
              <a:gd name="connsiteX22" fmla="*/ 1973089 w 7054484"/>
              <a:gd name="connsiteY22" fmla="*/ 4799666 h 5683450"/>
              <a:gd name="connsiteX23" fmla="*/ 1426825 w 7054484"/>
              <a:gd name="connsiteY23" fmla="*/ 4550284 h 5683450"/>
              <a:gd name="connsiteX24" fmla="*/ 1391199 w 7054484"/>
              <a:gd name="connsiteY24" fmla="*/ 3790263 h 5683450"/>
              <a:gd name="connsiteX25" fmla="*/ 417422 w 7054484"/>
              <a:gd name="connsiteY25" fmla="*/ 3695260 h 5683450"/>
              <a:gd name="connsiteX26" fmla="*/ 13661 w 7054484"/>
              <a:gd name="connsiteY26" fmla="*/ 2757110 h 5683450"/>
              <a:gd name="connsiteX27" fmla="*/ 868684 w 7054484"/>
              <a:gd name="connsiteY27" fmla="*/ 2293972 h 5683450"/>
              <a:gd name="connsiteX0" fmla="*/ 834201 w 7055627"/>
              <a:gd name="connsiteY0" fmla="*/ 2329598 h 5683450"/>
              <a:gd name="connsiteX1" fmla="*/ 834201 w 7055627"/>
              <a:gd name="connsiteY1" fmla="*/ 1011437 h 5683450"/>
              <a:gd name="connsiteX2" fmla="*/ 1712975 w 7055627"/>
              <a:gd name="connsiteY2" fmla="*/ 417671 h 5683450"/>
              <a:gd name="connsiteX3" fmla="*/ 2758004 w 7055627"/>
              <a:gd name="connsiteY3" fmla="*/ 655177 h 5683450"/>
              <a:gd name="connsiteX4" fmla="*/ 3411147 w 7055627"/>
              <a:gd name="connsiteY4" fmla="*/ 168289 h 5683450"/>
              <a:gd name="connsiteX5" fmla="*/ 4646181 w 7055627"/>
              <a:gd name="connsiteY5" fmla="*/ 49536 h 5683450"/>
              <a:gd name="connsiteX6" fmla="*/ 5156819 w 7055627"/>
              <a:gd name="connsiteY6" fmla="*/ 928310 h 5683450"/>
              <a:gd name="connsiteX7" fmla="*/ 5133069 w 7055627"/>
              <a:gd name="connsiteY7" fmla="*/ 1082689 h 5683450"/>
              <a:gd name="connsiteX8" fmla="*/ 5904965 w 7055627"/>
              <a:gd name="connsiteY8" fmla="*/ 940185 h 5683450"/>
              <a:gd name="connsiteX9" fmla="*/ 6938118 w 7055627"/>
              <a:gd name="connsiteY9" fmla="*/ 1237068 h 5683450"/>
              <a:gd name="connsiteX10" fmla="*/ 6949993 w 7055627"/>
              <a:gd name="connsiteY10" fmla="*/ 2412725 h 5683450"/>
              <a:gd name="connsiteX11" fmla="*/ 6201848 w 7055627"/>
              <a:gd name="connsiteY11" fmla="*/ 2982741 h 5683450"/>
              <a:gd name="connsiteX12" fmla="*/ 6213723 w 7055627"/>
              <a:gd name="connsiteY12" fmla="*/ 3220247 h 5683450"/>
              <a:gd name="connsiteX13" fmla="*/ 6332477 w 7055627"/>
              <a:gd name="connsiteY13" fmla="*/ 3612133 h 5683450"/>
              <a:gd name="connsiteX14" fmla="*/ 6213723 w 7055627"/>
              <a:gd name="connsiteY14" fmla="*/ 4419655 h 5683450"/>
              <a:gd name="connsiteX15" fmla="*/ 5418077 w 7055627"/>
              <a:gd name="connsiteY15" fmla="*/ 4811541 h 5683450"/>
              <a:gd name="connsiteX16" fmla="*/ 4693682 w 7055627"/>
              <a:gd name="connsiteY16" fmla="*/ 4633411 h 5683450"/>
              <a:gd name="connsiteX17" fmla="*/ 3898035 w 7055627"/>
              <a:gd name="connsiteY17" fmla="*/ 4633411 h 5683450"/>
              <a:gd name="connsiteX18" fmla="*/ 4444300 w 7055627"/>
              <a:gd name="connsiteY18" fmla="*/ 5298429 h 5683450"/>
              <a:gd name="connsiteX19" fmla="*/ 4812435 w 7055627"/>
              <a:gd name="connsiteY19" fmla="*/ 5535936 h 5683450"/>
              <a:gd name="connsiteX20" fmla="*/ 3624903 w 7055627"/>
              <a:gd name="connsiteY20" fmla="*/ 5642814 h 5683450"/>
              <a:gd name="connsiteX21" fmla="*/ 2769879 w 7055627"/>
              <a:gd name="connsiteY21" fmla="*/ 4835292 h 5683450"/>
              <a:gd name="connsiteX22" fmla="*/ 1974232 w 7055627"/>
              <a:gd name="connsiteY22" fmla="*/ 4799666 h 5683450"/>
              <a:gd name="connsiteX23" fmla="*/ 1427968 w 7055627"/>
              <a:gd name="connsiteY23" fmla="*/ 4550284 h 5683450"/>
              <a:gd name="connsiteX24" fmla="*/ 1392342 w 7055627"/>
              <a:gd name="connsiteY24" fmla="*/ 3790263 h 5683450"/>
              <a:gd name="connsiteX25" fmla="*/ 418565 w 7055627"/>
              <a:gd name="connsiteY25" fmla="*/ 3695260 h 5683450"/>
              <a:gd name="connsiteX26" fmla="*/ 14804 w 7055627"/>
              <a:gd name="connsiteY26" fmla="*/ 2757110 h 5683450"/>
              <a:gd name="connsiteX27" fmla="*/ 893578 w 7055627"/>
              <a:gd name="connsiteY27" fmla="*/ 2305847 h 5683450"/>
              <a:gd name="connsiteX0" fmla="*/ 823755 w 7045181"/>
              <a:gd name="connsiteY0" fmla="*/ 2329598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17671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8970 h 5683450"/>
              <a:gd name="connsiteX1" fmla="*/ 823755 w 7045181"/>
              <a:gd name="connsiteY1" fmla="*/ 1011437 h 5683450"/>
              <a:gd name="connsiteX2" fmla="*/ 1702529 w 7045181"/>
              <a:gd name="connsiteY2" fmla="*/ 477047 h 5683450"/>
              <a:gd name="connsiteX3" fmla="*/ 2747558 w 7045181"/>
              <a:gd name="connsiteY3" fmla="*/ 655177 h 5683450"/>
              <a:gd name="connsiteX4" fmla="*/ 3400701 w 7045181"/>
              <a:gd name="connsiteY4" fmla="*/ 168289 h 5683450"/>
              <a:gd name="connsiteX5" fmla="*/ 4635735 w 7045181"/>
              <a:gd name="connsiteY5" fmla="*/ 49536 h 5683450"/>
              <a:gd name="connsiteX6" fmla="*/ 5146373 w 7045181"/>
              <a:gd name="connsiteY6" fmla="*/ 928310 h 5683450"/>
              <a:gd name="connsiteX7" fmla="*/ 5122623 w 7045181"/>
              <a:gd name="connsiteY7" fmla="*/ 1082689 h 5683450"/>
              <a:gd name="connsiteX8" fmla="*/ 5894519 w 7045181"/>
              <a:gd name="connsiteY8" fmla="*/ 940185 h 5683450"/>
              <a:gd name="connsiteX9" fmla="*/ 6927672 w 7045181"/>
              <a:gd name="connsiteY9" fmla="*/ 1237068 h 5683450"/>
              <a:gd name="connsiteX10" fmla="*/ 6939547 w 7045181"/>
              <a:gd name="connsiteY10" fmla="*/ 2412725 h 5683450"/>
              <a:gd name="connsiteX11" fmla="*/ 6191402 w 7045181"/>
              <a:gd name="connsiteY11" fmla="*/ 2982741 h 5683450"/>
              <a:gd name="connsiteX12" fmla="*/ 6203277 w 7045181"/>
              <a:gd name="connsiteY12" fmla="*/ 3220247 h 5683450"/>
              <a:gd name="connsiteX13" fmla="*/ 6322031 w 7045181"/>
              <a:gd name="connsiteY13" fmla="*/ 3612133 h 5683450"/>
              <a:gd name="connsiteX14" fmla="*/ 6203277 w 7045181"/>
              <a:gd name="connsiteY14" fmla="*/ 4419655 h 5683450"/>
              <a:gd name="connsiteX15" fmla="*/ 5407631 w 7045181"/>
              <a:gd name="connsiteY15" fmla="*/ 4811541 h 5683450"/>
              <a:gd name="connsiteX16" fmla="*/ 4683236 w 7045181"/>
              <a:gd name="connsiteY16" fmla="*/ 4633411 h 5683450"/>
              <a:gd name="connsiteX17" fmla="*/ 3887589 w 7045181"/>
              <a:gd name="connsiteY17" fmla="*/ 4633411 h 5683450"/>
              <a:gd name="connsiteX18" fmla="*/ 4433854 w 7045181"/>
              <a:gd name="connsiteY18" fmla="*/ 5298429 h 5683450"/>
              <a:gd name="connsiteX19" fmla="*/ 4801989 w 7045181"/>
              <a:gd name="connsiteY19" fmla="*/ 5535936 h 5683450"/>
              <a:gd name="connsiteX20" fmla="*/ 3614457 w 7045181"/>
              <a:gd name="connsiteY20" fmla="*/ 5642814 h 5683450"/>
              <a:gd name="connsiteX21" fmla="*/ 2759433 w 7045181"/>
              <a:gd name="connsiteY21" fmla="*/ 4835292 h 5683450"/>
              <a:gd name="connsiteX22" fmla="*/ 1963786 w 7045181"/>
              <a:gd name="connsiteY22" fmla="*/ 4799666 h 5683450"/>
              <a:gd name="connsiteX23" fmla="*/ 1417522 w 7045181"/>
              <a:gd name="connsiteY23" fmla="*/ 4550284 h 5683450"/>
              <a:gd name="connsiteX24" fmla="*/ 1381896 w 7045181"/>
              <a:gd name="connsiteY24" fmla="*/ 3790263 h 5683450"/>
              <a:gd name="connsiteX25" fmla="*/ 408119 w 7045181"/>
              <a:gd name="connsiteY25" fmla="*/ 3695260 h 5683450"/>
              <a:gd name="connsiteX26" fmla="*/ 4358 w 7045181"/>
              <a:gd name="connsiteY26" fmla="*/ 2757110 h 5683450"/>
              <a:gd name="connsiteX27" fmla="*/ 633750 w 7045181"/>
              <a:gd name="connsiteY27" fmla="*/ 2163343 h 5683450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400701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197668 h 5682148"/>
              <a:gd name="connsiteX1" fmla="*/ 823755 w 7045181"/>
              <a:gd name="connsiteY1" fmla="*/ 1010135 h 5682148"/>
              <a:gd name="connsiteX2" fmla="*/ 1702529 w 7045181"/>
              <a:gd name="connsiteY2" fmla="*/ 475745 h 5682148"/>
              <a:gd name="connsiteX3" fmla="*/ 2616929 w 7045181"/>
              <a:gd name="connsiteY3" fmla="*/ 606373 h 5682148"/>
              <a:gd name="connsiteX4" fmla="*/ 3091942 w 7045181"/>
              <a:gd name="connsiteY4" fmla="*/ 166987 h 5682148"/>
              <a:gd name="connsiteX5" fmla="*/ 4635735 w 7045181"/>
              <a:gd name="connsiteY5" fmla="*/ 48234 h 5682148"/>
              <a:gd name="connsiteX6" fmla="*/ 5146373 w 7045181"/>
              <a:gd name="connsiteY6" fmla="*/ 927008 h 5682148"/>
              <a:gd name="connsiteX7" fmla="*/ 5122623 w 7045181"/>
              <a:gd name="connsiteY7" fmla="*/ 1081387 h 5682148"/>
              <a:gd name="connsiteX8" fmla="*/ 5894519 w 7045181"/>
              <a:gd name="connsiteY8" fmla="*/ 938883 h 5682148"/>
              <a:gd name="connsiteX9" fmla="*/ 6927672 w 7045181"/>
              <a:gd name="connsiteY9" fmla="*/ 1235766 h 5682148"/>
              <a:gd name="connsiteX10" fmla="*/ 6939547 w 7045181"/>
              <a:gd name="connsiteY10" fmla="*/ 2411423 h 5682148"/>
              <a:gd name="connsiteX11" fmla="*/ 6191402 w 7045181"/>
              <a:gd name="connsiteY11" fmla="*/ 2981439 h 5682148"/>
              <a:gd name="connsiteX12" fmla="*/ 6203277 w 7045181"/>
              <a:gd name="connsiteY12" fmla="*/ 3218945 h 5682148"/>
              <a:gd name="connsiteX13" fmla="*/ 6322031 w 7045181"/>
              <a:gd name="connsiteY13" fmla="*/ 3610831 h 5682148"/>
              <a:gd name="connsiteX14" fmla="*/ 6203277 w 7045181"/>
              <a:gd name="connsiteY14" fmla="*/ 4418353 h 5682148"/>
              <a:gd name="connsiteX15" fmla="*/ 5407631 w 7045181"/>
              <a:gd name="connsiteY15" fmla="*/ 4810239 h 5682148"/>
              <a:gd name="connsiteX16" fmla="*/ 4683236 w 7045181"/>
              <a:gd name="connsiteY16" fmla="*/ 4632109 h 5682148"/>
              <a:gd name="connsiteX17" fmla="*/ 3887589 w 7045181"/>
              <a:gd name="connsiteY17" fmla="*/ 4632109 h 5682148"/>
              <a:gd name="connsiteX18" fmla="*/ 4433854 w 7045181"/>
              <a:gd name="connsiteY18" fmla="*/ 5297127 h 5682148"/>
              <a:gd name="connsiteX19" fmla="*/ 4801989 w 7045181"/>
              <a:gd name="connsiteY19" fmla="*/ 5534634 h 5682148"/>
              <a:gd name="connsiteX20" fmla="*/ 3614457 w 7045181"/>
              <a:gd name="connsiteY20" fmla="*/ 5641512 h 5682148"/>
              <a:gd name="connsiteX21" fmla="*/ 2759433 w 7045181"/>
              <a:gd name="connsiteY21" fmla="*/ 4833990 h 5682148"/>
              <a:gd name="connsiteX22" fmla="*/ 1963786 w 7045181"/>
              <a:gd name="connsiteY22" fmla="*/ 4798364 h 5682148"/>
              <a:gd name="connsiteX23" fmla="*/ 1417522 w 7045181"/>
              <a:gd name="connsiteY23" fmla="*/ 4548982 h 5682148"/>
              <a:gd name="connsiteX24" fmla="*/ 1381896 w 7045181"/>
              <a:gd name="connsiteY24" fmla="*/ 3788961 h 5682148"/>
              <a:gd name="connsiteX25" fmla="*/ 408119 w 7045181"/>
              <a:gd name="connsiteY25" fmla="*/ 3693958 h 5682148"/>
              <a:gd name="connsiteX26" fmla="*/ 4358 w 7045181"/>
              <a:gd name="connsiteY26" fmla="*/ 2755808 h 5682148"/>
              <a:gd name="connsiteX27" fmla="*/ 633750 w 7045181"/>
              <a:gd name="connsiteY27" fmla="*/ 2162041 h 5682148"/>
              <a:gd name="connsiteX0" fmla="*/ 621874 w 7045181"/>
              <a:gd name="connsiteY0" fmla="*/ 2224486 h 5708966"/>
              <a:gd name="connsiteX1" fmla="*/ 823755 w 7045181"/>
              <a:gd name="connsiteY1" fmla="*/ 1036953 h 5708966"/>
              <a:gd name="connsiteX2" fmla="*/ 1702529 w 7045181"/>
              <a:gd name="connsiteY2" fmla="*/ 502563 h 5708966"/>
              <a:gd name="connsiteX3" fmla="*/ 2616929 w 7045181"/>
              <a:gd name="connsiteY3" fmla="*/ 633191 h 5708966"/>
              <a:gd name="connsiteX4" fmla="*/ 3020690 w 7045181"/>
              <a:gd name="connsiteY4" fmla="*/ 110677 h 5708966"/>
              <a:gd name="connsiteX5" fmla="*/ 4635735 w 7045181"/>
              <a:gd name="connsiteY5" fmla="*/ 75052 h 5708966"/>
              <a:gd name="connsiteX6" fmla="*/ 5146373 w 7045181"/>
              <a:gd name="connsiteY6" fmla="*/ 953826 h 5708966"/>
              <a:gd name="connsiteX7" fmla="*/ 5122623 w 7045181"/>
              <a:gd name="connsiteY7" fmla="*/ 1108205 h 5708966"/>
              <a:gd name="connsiteX8" fmla="*/ 5894519 w 7045181"/>
              <a:gd name="connsiteY8" fmla="*/ 965701 h 5708966"/>
              <a:gd name="connsiteX9" fmla="*/ 6927672 w 7045181"/>
              <a:gd name="connsiteY9" fmla="*/ 1262584 h 5708966"/>
              <a:gd name="connsiteX10" fmla="*/ 6939547 w 7045181"/>
              <a:gd name="connsiteY10" fmla="*/ 2438241 h 5708966"/>
              <a:gd name="connsiteX11" fmla="*/ 6191402 w 7045181"/>
              <a:gd name="connsiteY11" fmla="*/ 3008257 h 5708966"/>
              <a:gd name="connsiteX12" fmla="*/ 6203277 w 7045181"/>
              <a:gd name="connsiteY12" fmla="*/ 3245763 h 5708966"/>
              <a:gd name="connsiteX13" fmla="*/ 6322031 w 7045181"/>
              <a:gd name="connsiteY13" fmla="*/ 3637649 h 5708966"/>
              <a:gd name="connsiteX14" fmla="*/ 6203277 w 7045181"/>
              <a:gd name="connsiteY14" fmla="*/ 4445171 h 5708966"/>
              <a:gd name="connsiteX15" fmla="*/ 5407631 w 7045181"/>
              <a:gd name="connsiteY15" fmla="*/ 4837057 h 5708966"/>
              <a:gd name="connsiteX16" fmla="*/ 4683236 w 7045181"/>
              <a:gd name="connsiteY16" fmla="*/ 4658927 h 5708966"/>
              <a:gd name="connsiteX17" fmla="*/ 3887589 w 7045181"/>
              <a:gd name="connsiteY17" fmla="*/ 4658927 h 5708966"/>
              <a:gd name="connsiteX18" fmla="*/ 4433854 w 7045181"/>
              <a:gd name="connsiteY18" fmla="*/ 5323945 h 5708966"/>
              <a:gd name="connsiteX19" fmla="*/ 4801989 w 7045181"/>
              <a:gd name="connsiteY19" fmla="*/ 5561452 h 5708966"/>
              <a:gd name="connsiteX20" fmla="*/ 3614457 w 7045181"/>
              <a:gd name="connsiteY20" fmla="*/ 5668330 h 5708966"/>
              <a:gd name="connsiteX21" fmla="*/ 2759433 w 7045181"/>
              <a:gd name="connsiteY21" fmla="*/ 4860808 h 5708966"/>
              <a:gd name="connsiteX22" fmla="*/ 1963786 w 7045181"/>
              <a:gd name="connsiteY22" fmla="*/ 4825182 h 5708966"/>
              <a:gd name="connsiteX23" fmla="*/ 1417522 w 7045181"/>
              <a:gd name="connsiteY23" fmla="*/ 4575800 h 5708966"/>
              <a:gd name="connsiteX24" fmla="*/ 1381896 w 7045181"/>
              <a:gd name="connsiteY24" fmla="*/ 3815779 h 5708966"/>
              <a:gd name="connsiteX25" fmla="*/ 408119 w 7045181"/>
              <a:gd name="connsiteY25" fmla="*/ 3720776 h 5708966"/>
              <a:gd name="connsiteX26" fmla="*/ 4358 w 7045181"/>
              <a:gd name="connsiteY26" fmla="*/ 2782626 h 5708966"/>
              <a:gd name="connsiteX27" fmla="*/ 633750 w 7045181"/>
              <a:gd name="connsiteY27" fmla="*/ 2188859 h 5708966"/>
              <a:gd name="connsiteX0" fmla="*/ 621874 w 7045181"/>
              <a:gd name="connsiteY0" fmla="*/ 2272780 h 5757260"/>
              <a:gd name="connsiteX1" fmla="*/ 823755 w 7045181"/>
              <a:gd name="connsiteY1" fmla="*/ 1085247 h 5757260"/>
              <a:gd name="connsiteX2" fmla="*/ 1702529 w 7045181"/>
              <a:gd name="connsiteY2" fmla="*/ 550857 h 5757260"/>
              <a:gd name="connsiteX3" fmla="*/ 2616929 w 7045181"/>
              <a:gd name="connsiteY3" fmla="*/ 681485 h 5757260"/>
              <a:gd name="connsiteX4" fmla="*/ 3020690 w 7045181"/>
              <a:gd name="connsiteY4" fmla="*/ 158971 h 5757260"/>
              <a:gd name="connsiteX5" fmla="*/ 4635735 w 7045181"/>
              <a:gd name="connsiteY5" fmla="*/ 123346 h 5757260"/>
              <a:gd name="connsiteX6" fmla="*/ 5146373 w 7045181"/>
              <a:gd name="connsiteY6" fmla="*/ 1002120 h 5757260"/>
              <a:gd name="connsiteX7" fmla="*/ 5122623 w 7045181"/>
              <a:gd name="connsiteY7" fmla="*/ 1156499 h 5757260"/>
              <a:gd name="connsiteX8" fmla="*/ 5894519 w 7045181"/>
              <a:gd name="connsiteY8" fmla="*/ 1013995 h 5757260"/>
              <a:gd name="connsiteX9" fmla="*/ 6927672 w 7045181"/>
              <a:gd name="connsiteY9" fmla="*/ 1310878 h 5757260"/>
              <a:gd name="connsiteX10" fmla="*/ 6939547 w 7045181"/>
              <a:gd name="connsiteY10" fmla="*/ 2486535 h 5757260"/>
              <a:gd name="connsiteX11" fmla="*/ 6191402 w 7045181"/>
              <a:gd name="connsiteY11" fmla="*/ 3056551 h 5757260"/>
              <a:gd name="connsiteX12" fmla="*/ 6203277 w 7045181"/>
              <a:gd name="connsiteY12" fmla="*/ 3294057 h 5757260"/>
              <a:gd name="connsiteX13" fmla="*/ 6322031 w 7045181"/>
              <a:gd name="connsiteY13" fmla="*/ 3685943 h 5757260"/>
              <a:gd name="connsiteX14" fmla="*/ 6203277 w 7045181"/>
              <a:gd name="connsiteY14" fmla="*/ 4493465 h 5757260"/>
              <a:gd name="connsiteX15" fmla="*/ 5407631 w 7045181"/>
              <a:gd name="connsiteY15" fmla="*/ 4885351 h 5757260"/>
              <a:gd name="connsiteX16" fmla="*/ 4683236 w 7045181"/>
              <a:gd name="connsiteY16" fmla="*/ 4707221 h 5757260"/>
              <a:gd name="connsiteX17" fmla="*/ 3887589 w 7045181"/>
              <a:gd name="connsiteY17" fmla="*/ 4707221 h 5757260"/>
              <a:gd name="connsiteX18" fmla="*/ 4433854 w 7045181"/>
              <a:gd name="connsiteY18" fmla="*/ 5372239 h 5757260"/>
              <a:gd name="connsiteX19" fmla="*/ 4801989 w 7045181"/>
              <a:gd name="connsiteY19" fmla="*/ 5609746 h 5757260"/>
              <a:gd name="connsiteX20" fmla="*/ 3614457 w 7045181"/>
              <a:gd name="connsiteY20" fmla="*/ 5716624 h 5757260"/>
              <a:gd name="connsiteX21" fmla="*/ 2759433 w 7045181"/>
              <a:gd name="connsiteY21" fmla="*/ 4909102 h 5757260"/>
              <a:gd name="connsiteX22" fmla="*/ 1963786 w 7045181"/>
              <a:gd name="connsiteY22" fmla="*/ 4873476 h 5757260"/>
              <a:gd name="connsiteX23" fmla="*/ 1417522 w 7045181"/>
              <a:gd name="connsiteY23" fmla="*/ 4624094 h 5757260"/>
              <a:gd name="connsiteX24" fmla="*/ 1381896 w 7045181"/>
              <a:gd name="connsiteY24" fmla="*/ 3864073 h 5757260"/>
              <a:gd name="connsiteX25" fmla="*/ 408119 w 7045181"/>
              <a:gd name="connsiteY25" fmla="*/ 3769070 h 5757260"/>
              <a:gd name="connsiteX26" fmla="*/ 4358 w 7045181"/>
              <a:gd name="connsiteY26" fmla="*/ 2830920 h 5757260"/>
              <a:gd name="connsiteX27" fmla="*/ 633750 w 7045181"/>
              <a:gd name="connsiteY27" fmla="*/ 2237153 h 5757260"/>
              <a:gd name="connsiteX0" fmla="*/ 621874 w 7045181"/>
              <a:gd name="connsiteY0" fmla="*/ 2241122 h 5725602"/>
              <a:gd name="connsiteX1" fmla="*/ 823755 w 7045181"/>
              <a:gd name="connsiteY1" fmla="*/ 1053589 h 5725602"/>
              <a:gd name="connsiteX2" fmla="*/ 1702529 w 7045181"/>
              <a:gd name="connsiteY2" fmla="*/ 519199 h 5725602"/>
              <a:gd name="connsiteX3" fmla="*/ 2616929 w 7045181"/>
              <a:gd name="connsiteY3" fmla="*/ 649827 h 5725602"/>
              <a:gd name="connsiteX4" fmla="*/ 3020690 w 7045181"/>
              <a:gd name="connsiteY4" fmla="*/ 186689 h 5725602"/>
              <a:gd name="connsiteX5" fmla="*/ 4635735 w 7045181"/>
              <a:gd name="connsiteY5" fmla="*/ 91688 h 5725602"/>
              <a:gd name="connsiteX6" fmla="*/ 5146373 w 7045181"/>
              <a:gd name="connsiteY6" fmla="*/ 970462 h 5725602"/>
              <a:gd name="connsiteX7" fmla="*/ 5122623 w 7045181"/>
              <a:gd name="connsiteY7" fmla="*/ 1124841 h 5725602"/>
              <a:gd name="connsiteX8" fmla="*/ 5894519 w 7045181"/>
              <a:gd name="connsiteY8" fmla="*/ 982337 h 5725602"/>
              <a:gd name="connsiteX9" fmla="*/ 6927672 w 7045181"/>
              <a:gd name="connsiteY9" fmla="*/ 1279220 h 5725602"/>
              <a:gd name="connsiteX10" fmla="*/ 6939547 w 7045181"/>
              <a:gd name="connsiteY10" fmla="*/ 2454877 h 5725602"/>
              <a:gd name="connsiteX11" fmla="*/ 6191402 w 7045181"/>
              <a:gd name="connsiteY11" fmla="*/ 3024893 h 5725602"/>
              <a:gd name="connsiteX12" fmla="*/ 6203277 w 7045181"/>
              <a:gd name="connsiteY12" fmla="*/ 3262399 h 5725602"/>
              <a:gd name="connsiteX13" fmla="*/ 6322031 w 7045181"/>
              <a:gd name="connsiteY13" fmla="*/ 3654285 h 5725602"/>
              <a:gd name="connsiteX14" fmla="*/ 6203277 w 7045181"/>
              <a:gd name="connsiteY14" fmla="*/ 4461807 h 5725602"/>
              <a:gd name="connsiteX15" fmla="*/ 5407631 w 7045181"/>
              <a:gd name="connsiteY15" fmla="*/ 4853693 h 5725602"/>
              <a:gd name="connsiteX16" fmla="*/ 4683236 w 7045181"/>
              <a:gd name="connsiteY16" fmla="*/ 4675563 h 5725602"/>
              <a:gd name="connsiteX17" fmla="*/ 3887589 w 7045181"/>
              <a:gd name="connsiteY17" fmla="*/ 4675563 h 5725602"/>
              <a:gd name="connsiteX18" fmla="*/ 4433854 w 7045181"/>
              <a:gd name="connsiteY18" fmla="*/ 5340581 h 5725602"/>
              <a:gd name="connsiteX19" fmla="*/ 4801989 w 7045181"/>
              <a:gd name="connsiteY19" fmla="*/ 5578088 h 5725602"/>
              <a:gd name="connsiteX20" fmla="*/ 3614457 w 7045181"/>
              <a:gd name="connsiteY20" fmla="*/ 5684966 h 5725602"/>
              <a:gd name="connsiteX21" fmla="*/ 2759433 w 7045181"/>
              <a:gd name="connsiteY21" fmla="*/ 4877444 h 5725602"/>
              <a:gd name="connsiteX22" fmla="*/ 1963786 w 7045181"/>
              <a:gd name="connsiteY22" fmla="*/ 4841818 h 5725602"/>
              <a:gd name="connsiteX23" fmla="*/ 1417522 w 7045181"/>
              <a:gd name="connsiteY23" fmla="*/ 4592436 h 5725602"/>
              <a:gd name="connsiteX24" fmla="*/ 1381896 w 7045181"/>
              <a:gd name="connsiteY24" fmla="*/ 3832415 h 5725602"/>
              <a:gd name="connsiteX25" fmla="*/ 408119 w 7045181"/>
              <a:gd name="connsiteY25" fmla="*/ 3737412 h 5725602"/>
              <a:gd name="connsiteX26" fmla="*/ 4358 w 7045181"/>
              <a:gd name="connsiteY26" fmla="*/ 2799262 h 5725602"/>
              <a:gd name="connsiteX27" fmla="*/ 633750 w 7045181"/>
              <a:gd name="connsiteY27" fmla="*/ 2205495 h 5725602"/>
              <a:gd name="connsiteX0" fmla="*/ 621874 w 7045181"/>
              <a:gd name="connsiteY0" fmla="*/ 2261654 h 5746134"/>
              <a:gd name="connsiteX1" fmla="*/ 823755 w 7045181"/>
              <a:gd name="connsiteY1" fmla="*/ 1074121 h 5746134"/>
              <a:gd name="connsiteX2" fmla="*/ 1702529 w 7045181"/>
              <a:gd name="connsiteY2" fmla="*/ 539731 h 5746134"/>
              <a:gd name="connsiteX3" fmla="*/ 2616929 w 7045181"/>
              <a:gd name="connsiteY3" fmla="*/ 670359 h 5746134"/>
              <a:gd name="connsiteX4" fmla="*/ 3020690 w 7045181"/>
              <a:gd name="connsiteY4" fmla="*/ 207221 h 5746134"/>
              <a:gd name="connsiteX5" fmla="*/ 4635735 w 7045181"/>
              <a:gd name="connsiteY5" fmla="*/ 112220 h 5746134"/>
              <a:gd name="connsiteX6" fmla="*/ 5146373 w 7045181"/>
              <a:gd name="connsiteY6" fmla="*/ 990994 h 5746134"/>
              <a:gd name="connsiteX7" fmla="*/ 5122623 w 7045181"/>
              <a:gd name="connsiteY7" fmla="*/ 1145373 h 5746134"/>
              <a:gd name="connsiteX8" fmla="*/ 5894519 w 7045181"/>
              <a:gd name="connsiteY8" fmla="*/ 1002869 h 5746134"/>
              <a:gd name="connsiteX9" fmla="*/ 6927672 w 7045181"/>
              <a:gd name="connsiteY9" fmla="*/ 1299752 h 5746134"/>
              <a:gd name="connsiteX10" fmla="*/ 6939547 w 7045181"/>
              <a:gd name="connsiteY10" fmla="*/ 2475409 h 5746134"/>
              <a:gd name="connsiteX11" fmla="*/ 6191402 w 7045181"/>
              <a:gd name="connsiteY11" fmla="*/ 3045425 h 5746134"/>
              <a:gd name="connsiteX12" fmla="*/ 6203277 w 7045181"/>
              <a:gd name="connsiteY12" fmla="*/ 3282931 h 5746134"/>
              <a:gd name="connsiteX13" fmla="*/ 6322031 w 7045181"/>
              <a:gd name="connsiteY13" fmla="*/ 3674817 h 5746134"/>
              <a:gd name="connsiteX14" fmla="*/ 6203277 w 7045181"/>
              <a:gd name="connsiteY14" fmla="*/ 4482339 h 5746134"/>
              <a:gd name="connsiteX15" fmla="*/ 5407631 w 7045181"/>
              <a:gd name="connsiteY15" fmla="*/ 4874225 h 5746134"/>
              <a:gd name="connsiteX16" fmla="*/ 4683236 w 7045181"/>
              <a:gd name="connsiteY16" fmla="*/ 4696095 h 5746134"/>
              <a:gd name="connsiteX17" fmla="*/ 3887589 w 7045181"/>
              <a:gd name="connsiteY17" fmla="*/ 4696095 h 5746134"/>
              <a:gd name="connsiteX18" fmla="*/ 4433854 w 7045181"/>
              <a:gd name="connsiteY18" fmla="*/ 5361113 h 5746134"/>
              <a:gd name="connsiteX19" fmla="*/ 4801989 w 7045181"/>
              <a:gd name="connsiteY19" fmla="*/ 5598620 h 5746134"/>
              <a:gd name="connsiteX20" fmla="*/ 3614457 w 7045181"/>
              <a:gd name="connsiteY20" fmla="*/ 5705498 h 5746134"/>
              <a:gd name="connsiteX21" fmla="*/ 2759433 w 7045181"/>
              <a:gd name="connsiteY21" fmla="*/ 4897976 h 5746134"/>
              <a:gd name="connsiteX22" fmla="*/ 1963786 w 7045181"/>
              <a:gd name="connsiteY22" fmla="*/ 4862350 h 5746134"/>
              <a:gd name="connsiteX23" fmla="*/ 1417522 w 7045181"/>
              <a:gd name="connsiteY23" fmla="*/ 4612968 h 5746134"/>
              <a:gd name="connsiteX24" fmla="*/ 1381896 w 7045181"/>
              <a:gd name="connsiteY24" fmla="*/ 3852947 h 5746134"/>
              <a:gd name="connsiteX25" fmla="*/ 408119 w 7045181"/>
              <a:gd name="connsiteY25" fmla="*/ 3757944 h 5746134"/>
              <a:gd name="connsiteX26" fmla="*/ 4358 w 7045181"/>
              <a:gd name="connsiteY26" fmla="*/ 2819794 h 5746134"/>
              <a:gd name="connsiteX27" fmla="*/ 633750 w 7045181"/>
              <a:gd name="connsiteY27" fmla="*/ 2226027 h 5746134"/>
              <a:gd name="connsiteX0" fmla="*/ 621874 w 7045181"/>
              <a:gd name="connsiteY0" fmla="*/ 2243998 h 5728478"/>
              <a:gd name="connsiteX1" fmla="*/ 823755 w 7045181"/>
              <a:gd name="connsiteY1" fmla="*/ 1056465 h 5728478"/>
              <a:gd name="connsiteX2" fmla="*/ 1702529 w 7045181"/>
              <a:gd name="connsiteY2" fmla="*/ 522075 h 5728478"/>
              <a:gd name="connsiteX3" fmla="*/ 2616929 w 7045181"/>
              <a:gd name="connsiteY3" fmla="*/ 652703 h 5728478"/>
              <a:gd name="connsiteX4" fmla="*/ 3020690 w 7045181"/>
              <a:gd name="connsiteY4" fmla="*/ 189565 h 5728478"/>
              <a:gd name="connsiteX5" fmla="*/ 4326977 w 7045181"/>
              <a:gd name="connsiteY5" fmla="*/ 47063 h 5728478"/>
              <a:gd name="connsiteX6" fmla="*/ 5146373 w 7045181"/>
              <a:gd name="connsiteY6" fmla="*/ 973338 h 5728478"/>
              <a:gd name="connsiteX7" fmla="*/ 5122623 w 7045181"/>
              <a:gd name="connsiteY7" fmla="*/ 1127717 h 5728478"/>
              <a:gd name="connsiteX8" fmla="*/ 5894519 w 7045181"/>
              <a:gd name="connsiteY8" fmla="*/ 985213 h 5728478"/>
              <a:gd name="connsiteX9" fmla="*/ 6927672 w 7045181"/>
              <a:gd name="connsiteY9" fmla="*/ 1282096 h 5728478"/>
              <a:gd name="connsiteX10" fmla="*/ 6939547 w 7045181"/>
              <a:gd name="connsiteY10" fmla="*/ 2457753 h 5728478"/>
              <a:gd name="connsiteX11" fmla="*/ 6191402 w 7045181"/>
              <a:gd name="connsiteY11" fmla="*/ 3027769 h 5728478"/>
              <a:gd name="connsiteX12" fmla="*/ 6203277 w 7045181"/>
              <a:gd name="connsiteY12" fmla="*/ 3265275 h 5728478"/>
              <a:gd name="connsiteX13" fmla="*/ 6322031 w 7045181"/>
              <a:gd name="connsiteY13" fmla="*/ 3657161 h 5728478"/>
              <a:gd name="connsiteX14" fmla="*/ 6203277 w 7045181"/>
              <a:gd name="connsiteY14" fmla="*/ 4464683 h 5728478"/>
              <a:gd name="connsiteX15" fmla="*/ 5407631 w 7045181"/>
              <a:gd name="connsiteY15" fmla="*/ 4856569 h 5728478"/>
              <a:gd name="connsiteX16" fmla="*/ 4683236 w 7045181"/>
              <a:gd name="connsiteY16" fmla="*/ 4678439 h 5728478"/>
              <a:gd name="connsiteX17" fmla="*/ 3887589 w 7045181"/>
              <a:gd name="connsiteY17" fmla="*/ 4678439 h 5728478"/>
              <a:gd name="connsiteX18" fmla="*/ 4433854 w 7045181"/>
              <a:gd name="connsiteY18" fmla="*/ 5343457 h 5728478"/>
              <a:gd name="connsiteX19" fmla="*/ 4801989 w 7045181"/>
              <a:gd name="connsiteY19" fmla="*/ 5580964 h 5728478"/>
              <a:gd name="connsiteX20" fmla="*/ 3614457 w 7045181"/>
              <a:gd name="connsiteY20" fmla="*/ 5687842 h 5728478"/>
              <a:gd name="connsiteX21" fmla="*/ 2759433 w 7045181"/>
              <a:gd name="connsiteY21" fmla="*/ 4880320 h 5728478"/>
              <a:gd name="connsiteX22" fmla="*/ 1963786 w 7045181"/>
              <a:gd name="connsiteY22" fmla="*/ 4844694 h 5728478"/>
              <a:gd name="connsiteX23" fmla="*/ 1417522 w 7045181"/>
              <a:gd name="connsiteY23" fmla="*/ 4595312 h 5728478"/>
              <a:gd name="connsiteX24" fmla="*/ 1381896 w 7045181"/>
              <a:gd name="connsiteY24" fmla="*/ 3835291 h 5728478"/>
              <a:gd name="connsiteX25" fmla="*/ 408119 w 7045181"/>
              <a:gd name="connsiteY25" fmla="*/ 3740288 h 5728478"/>
              <a:gd name="connsiteX26" fmla="*/ 4358 w 7045181"/>
              <a:gd name="connsiteY26" fmla="*/ 2802138 h 5728478"/>
              <a:gd name="connsiteX27" fmla="*/ 633750 w 7045181"/>
              <a:gd name="connsiteY27" fmla="*/ 2208371 h 5728478"/>
              <a:gd name="connsiteX0" fmla="*/ 621874 w 7045181"/>
              <a:gd name="connsiteY0" fmla="*/ 2285683 h 5770163"/>
              <a:gd name="connsiteX1" fmla="*/ 823755 w 7045181"/>
              <a:gd name="connsiteY1" fmla="*/ 1098150 h 5770163"/>
              <a:gd name="connsiteX2" fmla="*/ 1702529 w 7045181"/>
              <a:gd name="connsiteY2" fmla="*/ 563760 h 5770163"/>
              <a:gd name="connsiteX3" fmla="*/ 2616929 w 7045181"/>
              <a:gd name="connsiteY3" fmla="*/ 694388 h 5770163"/>
              <a:gd name="connsiteX4" fmla="*/ 3020690 w 7045181"/>
              <a:gd name="connsiteY4" fmla="*/ 231250 h 5770163"/>
              <a:gd name="connsiteX5" fmla="*/ 4220099 w 7045181"/>
              <a:gd name="connsiteY5" fmla="*/ 41247 h 5770163"/>
              <a:gd name="connsiteX6" fmla="*/ 5146373 w 7045181"/>
              <a:gd name="connsiteY6" fmla="*/ 1015023 h 5770163"/>
              <a:gd name="connsiteX7" fmla="*/ 5122623 w 7045181"/>
              <a:gd name="connsiteY7" fmla="*/ 1169402 h 5770163"/>
              <a:gd name="connsiteX8" fmla="*/ 5894519 w 7045181"/>
              <a:gd name="connsiteY8" fmla="*/ 1026898 h 5770163"/>
              <a:gd name="connsiteX9" fmla="*/ 6927672 w 7045181"/>
              <a:gd name="connsiteY9" fmla="*/ 1323781 h 5770163"/>
              <a:gd name="connsiteX10" fmla="*/ 6939547 w 7045181"/>
              <a:gd name="connsiteY10" fmla="*/ 2499438 h 5770163"/>
              <a:gd name="connsiteX11" fmla="*/ 6191402 w 7045181"/>
              <a:gd name="connsiteY11" fmla="*/ 3069454 h 5770163"/>
              <a:gd name="connsiteX12" fmla="*/ 6203277 w 7045181"/>
              <a:gd name="connsiteY12" fmla="*/ 3306960 h 5770163"/>
              <a:gd name="connsiteX13" fmla="*/ 6322031 w 7045181"/>
              <a:gd name="connsiteY13" fmla="*/ 3698846 h 5770163"/>
              <a:gd name="connsiteX14" fmla="*/ 6203277 w 7045181"/>
              <a:gd name="connsiteY14" fmla="*/ 4506368 h 5770163"/>
              <a:gd name="connsiteX15" fmla="*/ 5407631 w 7045181"/>
              <a:gd name="connsiteY15" fmla="*/ 4898254 h 5770163"/>
              <a:gd name="connsiteX16" fmla="*/ 4683236 w 7045181"/>
              <a:gd name="connsiteY16" fmla="*/ 4720124 h 5770163"/>
              <a:gd name="connsiteX17" fmla="*/ 3887589 w 7045181"/>
              <a:gd name="connsiteY17" fmla="*/ 4720124 h 5770163"/>
              <a:gd name="connsiteX18" fmla="*/ 4433854 w 7045181"/>
              <a:gd name="connsiteY18" fmla="*/ 5385142 h 5770163"/>
              <a:gd name="connsiteX19" fmla="*/ 4801989 w 7045181"/>
              <a:gd name="connsiteY19" fmla="*/ 5622649 h 5770163"/>
              <a:gd name="connsiteX20" fmla="*/ 3614457 w 7045181"/>
              <a:gd name="connsiteY20" fmla="*/ 5729527 h 5770163"/>
              <a:gd name="connsiteX21" fmla="*/ 2759433 w 7045181"/>
              <a:gd name="connsiteY21" fmla="*/ 4922005 h 5770163"/>
              <a:gd name="connsiteX22" fmla="*/ 1963786 w 7045181"/>
              <a:gd name="connsiteY22" fmla="*/ 4886379 h 5770163"/>
              <a:gd name="connsiteX23" fmla="*/ 1417522 w 7045181"/>
              <a:gd name="connsiteY23" fmla="*/ 4636997 h 5770163"/>
              <a:gd name="connsiteX24" fmla="*/ 1381896 w 7045181"/>
              <a:gd name="connsiteY24" fmla="*/ 3876976 h 5770163"/>
              <a:gd name="connsiteX25" fmla="*/ 408119 w 7045181"/>
              <a:gd name="connsiteY25" fmla="*/ 3781973 h 5770163"/>
              <a:gd name="connsiteX26" fmla="*/ 4358 w 7045181"/>
              <a:gd name="connsiteY26" fmla="*/ 2843823 h 5770163"/>
              <a:gd name="connsiteX27" fmla="*/ 633750 w 7045181"/>
              <a:gd name="connsiteY27" fmla="*/ 2250056 h 5770163"/>
              <a:gd name="connsiteX0" fmla="*/ 621874 w 7045181"/>
              <a:gd name="connsiteY0" fmla="*/ 2248310 h 5732790"/>
              <a:gd name="connsiteX1" fmla="*/ 823755 w 7045181"/>
              <a:gd name="connsiteY1" fmla="*/ 1060777 h 5732790"/>
              <a:gd name="connsiteX2" fmla="*/ 1702529 w 7045181"/>
              <a:gd name="connsiteY2" fmla="*/ 526387 h 5732790"/>
              <a:gd name="connsiteX3" fmla="*/ 2616929 w 7045181"/>
              <a:gd name="connsiteY3" fmla="*/ 657015 h 5732790"/>
              <a:gd name="connsiteX4" fmla="*/ 3020690 w 7045181"/>
              <a:gd name="connsiteY4" fmla="*/ 193877 h 5732790"/>
              <a:gd name="connsiteX5" fmla="*/ 4220099 w 7045181"/>
              <a:gd name="connsiteY5" fmla="*/ 3874 h 5732790"/>
              <a:gd name="connsiteX6" fmla="*/ 4659486 w 7045181"/>
              <a:gd name="connsiteY6" fmla="*/ 348259 h 5732790"/>
              <a:gd name="connsiteX7" fmla="*/ 5146373 w 7045181"/>
              <a:gd name="connsiteY7" fmla="*/ 977650 h 5732790"/>
              <a:gd name="connsiteX8" fmla="*/ 5122623 w 7045181"/>
              <a:gd name="connsiteY8" fmla="*/ 1132029 h 5732790"/>
              <a:gd name="connsiteX9" fmla="*/ 5894519 w 7045181"/>
              <a:gd name="connsiteY9" fmla="*/ 989525 h 5732790"/>
              <a:gd name="connsiteX10" fmla="*/ 6927672 w 7045181"/>
              <a:gd name="connsiteY10" fmla="*/ 1286408 h 5732790"/>
              <a:gd name="connsiteX11" fmla="*/ 6939547 w 7045181"/>
              <a:gd name="connsiteY11" fmla="*/ 2462065 h 5732790"/>
              <a:gd name="connsiteX12" fmla="*/ 6191402 w 7045181"/>
              <a:gd name="connsiteY12" fmla="*/ 3032081 h 5732790"/>
              <a:gd name="connsiteX13" fmla="*/ 6203277 w 7045181"/>
              <a:gd name="connsiteY13" fmla="*/ 3269587 h 5732790"/>
              <a:gd name="connsiteX14" fmla="*/ 6322031 w 7045181"/>
              <a:gd name="connsiteY14" fmla="*/ 3661473 h 5732790"/>
              <a:gd name="connsiteX15" fmla="*/ 6203277 w 7045181"/>
              <a:gd name="connsiteY15" fmla="*/ 4468995 h 5732790"/>
              <a:gd name="connsiteX16" fmla="*/ 5407631 w 7045181"/>
              <a:gd name="connsiteY16" fmla="*/ 4860881 h 5732790"/>
              <a:gd name="connsiteX17" fmla="*/ 4683236 w 7045181"/>
              <a:gd name="connsiteY17" fmla="*/ 4682751 h 5732790"/>
              <a:gd name="connsiteX18" fmla="*/ 3887589 w 7045181"/>
              <a:gd name="connsiteY18" fmla="*/ 4682751 h 5732790"/>
              <a:gd name="connsiteX19" fmla="*/ 4433854 w 7045181"/>
              <a:gd name="connsiteY19" fmla="*/ 5347769 h 5732790"/>
              <a:gd name="connsiteX20" fmla="*/ 4801989 w 7045181"/>
              <a:gd name="connsiteY20" fmla="*/ 5585276 h 5732790"/>
              <a:gd name="connsiteX21" fmla="*/ 3614457 w 7045181"/>
              <a:gd name="connsiteY21" fmla="*/ 5692154 h 5732790"/>
              <a:gd name="connsiteX22" fmla="*/ 2759433 w 7045181"/>
              <a:gd name="connsiteY22" fmla="*/ 4884632 h 5732790"/>
              <a:gd name="connsiteX23" fmla="*/ 1963786 w 7045181"/>
              <a:gd name="connsiteY23" fmla="*/ 4849006 h 5732790"/>
              <a:gd name="connsiteX24" fmla="*/ 1417522 w 7045181"/>
              <a:gd name="connsiteY24" fmla="*/ 4599624 h 5732790"/>
              <a:gd name="connsiteX25" fmla="*/ 1381896 w 7045181"/>
              <a:gd name="connsiteY25" fmla="*/ 3839603 h 5732790"/>
              <a:gd name="connsiteX26" fmla="*/ 408119 w 7045181"/>
              <a:gd name="connsiteY26" fmla="*/ 3744600 h 5732790"/>
              <a:gd name="connsiteX27" fmla="*/ 4358 w 7045181"/>
              <a:gd name="connsiteY27" fmla="*/ 2806450 h 5732790"/>
              <a:gd name="connsiteX28" fmla="*/ 633750 w 7045181"/>
              <a:gd name="connsiteY28" fmla="*/ 2212683 h 5732790"/>
              <a:gd name="connsiteX0" fmla="*/ 621874 w 7045181"/>
              <a:gd name="connsiteY0" fmla="*/ 2249323 h 5733803"/>
              <a:gd name="connsiteX1" fmla="*/ 823755 w 7045181"/>
              <a:gd name="connsiteY1" fmla="*/ 1061790 h 5733803"/>
              <a:gd name="connsiteX2" fmla="*/ 1702529 w 7045181"/>
              <a:gd name="connsiteY2" fmla="*/ 527400 h 5733803"/>
              <a:gd name="connsiteX3" fmla="*/ 2616929 w 7045181"/>
              <a:gd name="connsiteY3" fmla="*/ 658028 h 5733803"/>
              <a:gd name="connsiteX4" fmla="*/ 3020690 w 7045181"/>
              <a:gd name="connsiteY4" fmla="*/ 194890 h 5733803"/>
              <a:gd name="connsiteX5" fmla="*/ 4220099 w 7045181"/>
              <a:gd name="connsiteY5" fmla="*/ 4887 h 5733803"/>
              <a:gd name="connsiteX6" fmla="*/ 4873242 w 7045181"/>
              <a:gd name="connsiteY6" fmla="*/ 373022 h 5733803"/>
              <a:gd name="connsiteX7" fmla="*/ 5146373 w 7045181"/>
              <a:gd name="connsiteY7" fmla="*/ 978663 h 5733803"/>
              <a:gd name="connsiteX8" fmla="*/ 5122623 w 7045181"/>
              <a:gd name="connsiteY8" fmla="*/ 1133042 h 5733803"/>
              <a:gd name="connsiteX9" fmla="*/ 5894519 w 7045181"/>
              <a:gd name="connsiteY9" fmla="*/ 990538 h 5733803"/>
              <a:gd name="connsiteX10" fmla="*/ 6927672 w 7045181"/>
              <a:gd name="connsiteY10" fmla="*/ 1287421 h 5733803"/>
              <a:gd name="connsiteX11" fmla="*/ 6939547 w 7045181"/>
              <a:gd name="connsiteY11" fmla="*/ 2463078 h 5733803"/>
              <a:gd name="connsiteX12" fmla="*/ 6191402 w 7045181"/>
              <a:gd name="connsiteY12" fmla="*/ 3033094 h 5733803"/>
              <a:gd name="connsiteX13" fmla="*/ 6203277 w 7045181"/>
              <a:gd name="connsiteY13" fmla="*/ 3270600 h 5733803"/>
              <a:gd name="connsiteX14" fmla="*/ 6322031 w 7045181"/>
              <a:gd name="connsiteY14" fmla="*/ 3662486 h 5733803"/>
              <a:gd name="connsiteX15" fmla="*/ 6203277 w 7045181"/>
              <a:gd name="connsiteY15" fmla="*/ 4470008 h 5733803"/>
              <a:gd name="connsiteX16" fmla="*/ 5407631 w 7045181"/>
              <a:gd name="connsiteY16" fmla="*/ 4861894 h 5733803"/>
              <a:gd name="connsiteX17" fmla="*/ 4683236 w 7045181"/>
              <a:gd name="connsiteY17" fmla="*/ 4683764 h 5733803"/>
              <a:gd name="connsiteX18" fmla="*/ 3887589 w 7045181"/>
              <a:gd name="connsiteY18" fmla="*/ 4683764 h 5733803"/>
              <a:gd name="connsiteX19" fmla="*/ 4433854 w 7045181"/>
              <a:gd name="connsiteY19" fmla="*/ 5348782 h 5733803"/>
              <a:gd name="connsiteX20" fmla="*/ 4801989 w 7045181"/>
              <a:gd name="connsiteY20" fmla="*/ 5586289 h 5733803"/>
              <a:gd name="connsiteX21" fmla="*/ 3614457 w 7045181"/>
              <a:gd name="connsiteY21" fmla="*/ 5693167 h 5733803"/>
              <a:gd name="connsiteX22" fmla="*/ 2759433 w 7045181"/>
              <a:gd name="connsiteY22" fmla="*/ 4885645 h 5733803"/>
              <a:gd name="connsiteX23" fmla="*/ 1963786 w 7045181"/>
              <a:gd name="connsiteY23" fmla="*/ 4850019 h 5733803"/>
              <a:gd name="connsiteX24" fmla="*/ 1417522 w 7045181"/>
              <a:gd name="connsiteY24" fmla="*/ 4600637 h 5733803"/>
              <a:gd name="connsiteX25" fmla="*/ 1381896 w 7045181"/>
              <a:gd name="connsiteY25" fmla="*/ 3840616 h 5733803"/>
              <a:gd name="connsiteX26" fmla="*/ 408119 w 7045181"/>
              <a:gd name="connsiteY26" fmla="*/ 3745613 h 5733803"/>
              <a:gd name="connsiteX27" fmla="*/ 4358 w 7045181"/>
              <a:gd name="connsiteY27" fmla="*/ 2807463 h 5733803"/>
              <a:gd name="connsiteX28" fmla="*/ 633750 w 7045181"/>
              <a:gd name="connsiteY28" fmla="*/ 2213696 h 5733803"/>
              <a:gd name="connsiteX0" fmla="*/ 621874 w 7045181"/>
              <a:gd name="connsiteY0" fmla="*/ 2284086 h 5768566"/>
              <a:gd name="connsiteX1" fmla="*/ 823755 w 7045181"/>
              <a:gd name="connsiteY1" fmla="*/ 1096553 h 5768566"/>
              <a:gd name="connsiteX2" fmla="*/ 1702529 w 7045181"/>
              <a:gd name="connsiteY2" fmla="*/ 562163 h 5768566"/>
              <a:gd name="connsiteX3" fmla="*/ 2616929 w 7045181"/>
              <a:gd name="connsiteY3" fmla="*/ 692791 h 5768566"/>
              <a:gd name="connsiteX4" fmla="*/ 3020690 w 7045181"/>
              <a:gd name="connsiteY4" fmla="*/ 229653 h 5768566"/>
              <a:gd name="connsiteX5" fmla="*/ 3994468 w 7045181"/>
              <a:gd name="connsiteY5" fmla="*/ 4024 h 5768566"/>
              <a:gd name="connsiteX6" fmla="*/ 4873242 w 7045181"/>
              <a:gd name="connsiteY6" fmla="*/ 407785 h 5768566"/>
              <a:gd name="connsiteX7" fmla="*/ 5146373 w 7045181"/>
              <a:gd name="connsiteY7" fmla="*/ 1013426 h 5768566"/>
              <a:gd name="connsiteX8" fmla="*/ 5122623 w 7045181"/>
              <a:gd name="connsiteY8" fmla="*/ 1167805 h 5768566"/>
              <a:gd name="connsiteX9" fmla="*/ 5894519 w 7045181"/>
              <a:gd name="connsiteY9" fmla="*/ 1025301 h 5768566"/>
              <a:gd name="connsiteX10" fmla="*/ 6927672 w 7045181"/>
              <a:gd name="connsiteY10" fmla="*/ 1322184 h 5768566"/>
              <a:gd name="connsiteX11" fmla="*/ 6939547 w 7045181"/>
              <a:gd name="connsiteY11" fmla="*/ 2497841 h 5768566"/>
              <a:gd name="connsiteX12" fmla="*/ 6191402 w 7045181"/>
              <a:gd name="connsiteY12" fmla="*/ 3067857 h 5768566"/>
              <a:gd name="connsiteX13" fmla="*/ 6203277 w 7045181"/>
              <a:gd name="connsiteY13" fmla="*/ 3305363 h 5768566"/>
              <a:gd name="connsiteX14" fmla="*/ 6322031 w 7045181"/>
              <a:gd name="connsiteY14" fmla="*/ 3697249 h 5768566"/>
              <a:gd name="connsiteX15" fmla="*/ 6203277 w 7045181"/>
              <a:gd name="connsiteY15" fmla="*/ 4504771 h 5768566"/>
              <a:gd name="connsiteX16" fmla="*/ 5407631 w 7045181"/>
              <a:gd name="connsiteY16" fmla="*/ 4896657 h 5768566"/>
              <a:gd name="connsiteX17" fmla="*/ 4683236 w 7045181"/>
              <a:gd name="connsiteY17" fmla="*/ 4718527 h 5768566"/>
              <a:gd name="connsiteX18" fmla="*/ 3887589 w 7045181"/>
              <a:gd name="connsiteY18" fmla="*/ 4718527 h 5768566"/>
              <a:gd name="connsiteX19" fmla="*/ 4433854 w 7045181"/>
              <a:gd name="connsiteY19" fmla="*/ 5383545 h 5768566"/>
              <a:gd name="connsiteX20" fmla="*/ 4801989 w 7045181"/>
              <a:gd name="connsiteY20" fmla="*/ 5621052 h 5768566"/>
              <a:gd name="connsiteX21" fmla="*/ 3614457 w 7045181"/>
              <a:gd name="connsiteY21" fmla="*/ 5727930 h 5768566"/>
              <a:gd name="connsiteX22" fmla="*/ 2759433 w 7045181"/>
              <a:gd name="connsiteY22" fmla="*/ 4920408 h 5768566"/>
              <a:gd name="connsiteX23" fmla="*/ 1963786 w 7045181"/>
              <a:gd name="connsiteY23" fmla="*/ 4884782 h 5768566"/>
              <a:gd name="connsiteX24" fmla="*/ 1417522 w 7045181"/>
              <a:gd name="connsiteY24" fmla="*/ 4635400 h 5768566"/>
              <a:gd name="connsiteX25" fmla="*/ 1381896 w 7045181"/>
              <a:gd name="connsiteY25" fmla="*/ 3875379 h 5768566"/>
              <a:gd name="connsiteX26" fmla="*/ 408119 w 7045181"/>
              <a:gd name="connsiteY26" fmla="*/ 3780376 h 5768566"/>
              <a:gd name="connsiteX27" fmla="*/ 4358 w 7045181"/>
              <a:gd name="connsiteY27" fmla="*/ 2842226 h 5768566"/>
              <a:gd name="connsiteX28" fmla="*/ 633750 w 7045181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046735"/>
              <a:gd name="connsiteY0" fmla="*/ 2284086 h 5768566"/>
              <a:gd name="connsiteX1" fmla="*/ 823755 w 7046735"/>
              <a:gd name="connsiteY1" fmla="*/ 1096553 h 5768566"/>
              <a:gd name="connsiteX2" fmla="*/ 1702529 w 7046735"/>
              <a:gd name="connsiteY2" fmla="*/ 562163 h 5768566"/>
              <a:gd name="connsiteX3" fmla="*/ 2616929 w 7046735"/>
              <a:gd name="connsiteY3" fmla="*/ 692791 h 5768566"/>
              <a:gd name="connsiteX4" fmla="*/ 3020690 w 7046735"/>
              <a:gd name="connsiteY4" fmla="*/ 229653 h 5768566"/>
              <a:gd name="connsiteX5" fmla="*/ 3994468 w 7046735"/>
              <a:gd name="connsiteY5" fmla="*/ 4024 h 5768566"/>
              <a:gd name="connsiteX6" fmla="*/ 4873242 w 7046735"/>
              <a:gd name="connsiteY6" fmla="*/ 407785 h 5768566"/>
              <a:gd name="connsiteX7" fmla="*/ 5146373 w 7046735"/>
              <a:gd name="connsiteY7" fmla="*/ 1013426 h 5768566"/>
              <a:gd name="connsiteX8" fmla="*/ 5122623 w 7046735"/>
              <a:gd name="connsiteY8" fmla="*/ 1167805 h 5768566"/>
              <a:gd name="connsiteX9" fmla="*/ 5870768 w 7046735"/>
              <a:gd name="connsiteY9" fmla="*/ 918424 h 5768566"/>
              <a:gd name="connsiteX10" fmla="*/ 6927672 w 7046735"/>
              <a:gd name="connsiteY10" fmla="*/ 1322184 h 5768566"/>
              <a:gd name="connsiteX11" fmla="*/ 6939547 w 7046735"/>
              <a:gd name="connsiteY11" fmla="*/ 2497841 h 5768566"/>
              <a:gd name="connsiteX12" fmla="*/ 6191402 w 7046735"/>
              <a:gd name="connsiteY12" fmla="*/ 3067857 h 5768566"/>
              <a:gd name="connsiteX13" fmla="*/ 6203277 w 7046735"/>
              <a:gd name="connsiteY13" fmla="*/ 3305363 h 5768566"/>
              <a:gd name="connsiteX14" fmla="*/ 6322031 w 7046735"/>
              <a:gd name="connsiteY14" fmla="*/ 3697249 h 5768566"/>
              <a:gd name="connsiteX15" fmla="*/ 6203277 w 7046735"/>
              <a:gd name="connsiteY15" fmla="*/ 4504771 h 5768566"/>
              <a:gd name="connsiteX16" fmla="*/ 5407631 w 7046735"/>
              <a:gd name="connsiteY16" fmla="*/ 4896657 h 5768566"/>
              <a:gd name="connsiteX17" fmla="*/ 4683236 w 7046735"/>
              <a:gd name="connsiteY17" fmla="*/ 4718527 h 5768566"/>
              <a:gd name="connsiteX18" fmla="*/ 3887589 w 7046735"/>
              <a:gd name="connsiteY18" fmla="*/ 4718527 h 5768566"/>
              <a:gd name="connsiteX19" fmla="*/ 4433854 w 7046735"/>
              <a:gd name="connsiteY19" fmla="*/ 5383545 h 5768566"/>
              <a:gd name="connsiteX20" fmla="*/ 4801989 w 7046735"/>
              <a:gd name="connsiteY20" fmla="*/ 5621052 h 5768566"/>
              <a:gd name="connsiteX21" fmla="*/ 3614457 w 7046735"/>
              <a:gd name="connsiteY21" fmla="*/ 5727930 h 5768566"/>
              <a:gd name="connsiteX22" fmla="*/ 2759433 w 7046735"/>
              <a:gd name="connsiteY22" fmla="*/ 4920408 h 5768566"/>
              <a:gd name="connsiteX23" fmla="*/ 1963786 w 7046735"/>
              <a:gd name="connsiteY23" fmla="*/ 4884782 h 5768566"/>
              <a:gd name="connsiteX24" fmla="*/ 1417522 w 7046735"/>
              <a:gd name="connsiteY24" fmla="*/ 4635400 h 5768566"/>
              <a:gd name="connsiteX25" fmla="*/ 1381896 w 7046735"/>
              <a:gd name="connsiteY25" fmla="*/ 3875379 h 5768566"/>
              <a:gd name="connsiteX26" fmla="*/ 408119 w 7046735"/>
              <a:gd name="connsiteY26" fmla="*/ 3780376 h 5768566"/>
              <a:gd name="connsiteX27" fmla="*/ 4358 w 7046735"/>
              <a:gd name="connsiteY27" fmla="*/ 2842226 h 5768566"/>
              <a:gd name="connsiteX28" fmla="*/ 633750 w 7046735"/>
              <a:gd name="connsiteY28" fmla="*/ 2248459 h 5768566"/>
              <a:gd name="connsiteX0" fmla="*/ 621874 w 7114445"/>
              <a:gd name="connsiteY0" fmla="*/ 2284086 h 5768566"/>
              <a:gd name="connsiteX1" fmla="*/ 823755 w 7114445"/>
              <a:gd name="connsiteY1" fmla="*/ 1096553 h 5768566"/>
              <a:gd name="connsiteX2" fmla="*/ 1702529 w 7114445"/>
              <a:gd name="connsiteY2" fmla="*/ 562163 h 5768566"/>
              <a:gd name="connsiteX3" fmla="*/ 2616929 w 7114445"/>
              <a:gd name="connsiteY3" fmla="*/ 692791 h 5768566"/>
              <a:gd name="connsiteX4" fmla="*/ 3020690 w 7114445"/>
              <a:gd name="connsiteY4" fmla="*/ 229653 h 5768566"/>
              <a:gd name="connsiteX5" fmla="*/ 3994468 w 7114445"/>
              <a:gd name="connsiteY5" fmla="*/ 4024 h 5768566"/>
              <a:gd name="connsiteX6" fmla="*/ 4873242 w 7114445"/>
              <a:gd name="connsiteY6" fmla="*/ 407785 h 5768566"/>
              <a:gd name="connsiteX7" fmla="*/ 5146373 w 7114445"/>
              <a:gd name="connsiteY7" fmla="*/ 1013426 h 5768566"/>
              <a:gd name="connsiteX8" fmla="*/ 5122623 w 7114445"/>
              <a:gd name="connsiteY8" fmla="*/ 1167805 h 5768566"/>
              <a:gd name="connsiteX9" fmla="*/ 5870768 w 7114445"/>
              <a:gd name="connsiteY9" fmla="*/ 918424 h 5768566"/>
              <a:gd name="connsiteX10" fmla="*/ 6927672 w 7114445"/>
              <a:gd name="connsiteY10" fmla="*/ 1322184 h 5768566"/>
              <a:gd name="connsiteX11" fmla="*/ 7046425 w 7114445"/>
              <a:gd name="connsiteY11" fmla="*/ 2485965 h 5768566"/>
              <a:gd name="connsiteX12" fmla="*/ 6191402 w 7114445"/>
              <a:gd name="connsiteY12" fmla="*/ 3067857 h 5768566"/>
              <a:gd name="connsiteX13" fmla="*/ 6203277 w 7114445"/>
              <a:gd name="connsiteY13" fmla="*/ 3305363 h 5768566"/>
              <a:gd name="connsiteX14" fmla="*/ 6322031 w 7114445"/>
              <a:gd name="connsiteY14" fmla="*/ 3697249 h 5768566"/>
              <a:gd name="connsiteX15" fmla="*/ 6203277 w 7114445"/>
              <a:gd name="connsiteY15" fmla="*/ 4504771 h 5768566"/>
              <a:gd name="connsiteX16" fmla="*/ 5407631 w 7114445"/>
              <a:gd name="connsiteY16" fmla="*/ 4896657 h 5768566"/>
              <a:gd name="connsiteX17" fmla="*/ 4683236 w 7114445"/>
              <a:gd name="connsiteY17" fmla="*/ 4718527 h 5768566"/>
              <a:gd name="connsiteX18" fmla="*/ 3887589 w 7114445"/>
              <a:gd name="connsiteY18" fmla="*/ 4718527 h 5768566"/>
              <a:gd name="connsiteX19" fmla="*/ 4433854 w 7114445"/>
              <a:gd name="connsiteY19" fmla="*/ 5383545 h 5768566"/>
              <a:gd name="connsiteX20" fmla="*/ 4801989 w 7114445"/>
              <a:gd name="connsiteY20" fmla="*/ 5621052 h 5768566"/>
              <a:gd name="connsiteX21" fmla="*/ 3614457 w 7114445"/>
              <a:gd name="connsiteY21" fmla="*/ 5727930 h 5768566"/>
              <a:gd name="connsiteX22" fmla="*/ 2759433 w 7114445"/>
              <a:gd name="connsiteY22" fmla="*/ 4920408 h 5768566"/>
              <a:gd name="connsiteX23" fmla="*/ 1963786 w 7114445"/>
              <a:gd name="connsiteY23" fmla="*/ 4884782 h 5768566"/>
              <a:gd name="connsiteX24" fmla="*/ 1417522 w 7114445"/>
              <a:gd name="connsiteY24" fmla="*/ 4635400 h 5768566"/>
              <a:gd name="connsiteX25" fmla="*/ 1381896 w 7114445"/>
              <a:gd name="connsiteY25" fmla="*/ 3875379 h 5768566"/>
              <a:gd name="connsiteX26" fmla="*/ 408119 w 7114445"/>
              <a:gd name="connsiteY26" fmla="*/ 3780376 h 5768566"/>
              <a:gd name="connsiteX27" fmla="*/ 4358 w 7114445"/>
              <a:gd name="connsiteY27" fmla="*/ 2842226 h 5768566"/>
              <a:gd name="connsiteX28" fmla="*/ 633750 w 7114445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203277 w 7103140"/>
              <a:gd name="connsiteY13" fmla="*/ 3305363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322031 w 7103140"/>
              <a:gd name="connsiteY14" fmla="*/ 369724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54540 w 7103140"/>
              <a:gd name="connsiteY14" fmla="*/ 3768501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203277 w 7103140"/>
              <a:gd name="connsiteY15" fmla="*/ 4504771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83236 w 7103140"/>
              <a:gd name="connsiteY17" fmla="*/ 471852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768566"/>
              <a:gd name="connsiteX1" fmla="*/ 823755 w 7103140"/>
              <a:gd name="connsiteY1" fmla="*/ 1096553 h 5768566"/>
              <a:gd name="connsiteX2" fmla="*/ 1702529 w 7103140"/>
              <a:gd name="connsiteY2" fmla="*/ 562163 h 5768566"/>
              <a:gd name="connsiteX3" fmla="*/ 2616929 w 7103140"/>
              <a:gd name="connsiteY3" fmla="*/ 692791 h 5768566"/>
              <a:gd name="connsiteX4" fmla="*/ 3020690 w 7103140"/>
              <a:gd name="connsiteY4" fmla="*/ 229653 h 5768566"/>
              <a:gd name="connsiteX5" fmla="*/ 3994468 w 7103140"/>
              <a:gd name="connsiteY5" fmla="*/ 4024 h 5768566"/>
              <a:gd name="connsiteX6" fmla="*/ 4873242 w 7103140"/>
              <a:gd name="connsiteY6" fmla="*/ 407785 h 5768566"/>
              <a:gd name="connsiteX7" fmla="*/ 5146373 w 7103140"/>
              <a:gd name="connsiteY7" fmla="*/ 1013426 h 5768566"/>
              <a:gd name="connsiteX8" fmla="*/ 5122623 w 7103140"/>
              <a:gd name="connsiteY8" fmla="*/ 1167805 h 5768566"/>
              <a:gd name="connsiteX9" fmla="*/ 5870768 w 7103140"/>
              <a:gd name="connsiteY9" fmla="*/ 918424 h 5768566"/>
              <a:gd name="connsiteX10" fmla="*/ 6927672 w 7103140"/>
              <a:gd name="connsiteY10" fmla="*/ 1322184 h 5768566"/>
              <a:gd name="connsiteX11" fmla="*/ 7046425 w 7103140"/>
              <a:gd name="connsiteY11" fmla="*/ 2485965 h 5768566"/>
              <a:gd name="connsiteX12" fmla="*/ 6345781 w 7103140"/>
              <a:gd name="connsiteY12" fmla="*/ 3115358 h 5768566"/>
              <a:gd name="connsiteX13" fmla="*/ 6476410 w 7103140"/>
              <a:gd name="connsiteY13" fmla="*/ 3400366 h 5768566"/>
              <a:gd name="connsiteX14" fmla="*/ 6618914 w 7103140"/>
              <a:gd name="connsiteY14" fmla="*/ 4053509 h 5768566"/>
              <a:gd name="connsiteX15" fmla="*/ 6191401 w 7103140"/>
              <a:gd name="connsiteY15" fmla="*/ 4635399 h 5768566"/>
              <a:gd name="connsiteX16" fmla="*/ 5407631 w 7103140"/>
              <a:gd name="connsiteY16" fmla="*/ 4896657 h 5768566"/>
              <a:gd name="connsiteX17" fmla="*/ 4695111 w 7103140"/>
              <a:gd name="connsiteY17" fmla="*/ 4896657 h 5768566"/>
              <a:gd name="connsiteX18" fmla="*/ 3887589 w 7103140"/>
              <a:gd name="connsiteY18" fmla="*/ 4718527 h 5768566"/>
              <a:gd name="connsiteX19" fmla="*/ 4433854 w 7103140"/>
              <a:gd name="connsiteY19" fmla="*/ 5383545 h 5768566"/>
              <a:gd name="connsiteX20" fmla="*/ 4801989 w 7103140"/>
              <a:gd name="connsiteY20" fmla="*/ 5621052 h 5768566"/>
              <a:gd name="connsiteX21" fmla="*/ 3614457 w 7103140"/>
              <a:gd name="connsiteY21" fmla="*/ 5727930 h 5768566"/>
              <a:gd name="connsiteX22" fmla="*/ 2759433 w 7103140"/>
              <a:gd name="connsiteY22" fmla="*/ 4920408 h 5768566"/>
              <a:gd name="connsiteX23" fmla="*/ 1963786 w 7103140"/>
              <a:gd name="connsiteY23" fmla="*/ 4884782 h 5768566"/>
              <a:gd name="connsiteX24" fmla="*/ 1417522 w 7103140"/>
              <a:gd name="connsiteY24" fmla="*/ 4635400 h 5768566"/>
              <a:gd name="connsiteX25" fmla="*/ 1381896 w 7103140"/>
              <a:gd name="connsiteY25" fmla="*/ 3875379 h 5768566"/>
              <a:gd name="connsiteX26" fmla="*/ 408119 w 7103140"/>
              <a:gd name="connsiteY26" fmla="*/ 3780376 h 5768566"/>
              <a:gd name="connsiteX27" fmla="*/ 4358 w 7103140"/>
              <a:gd name="connsiteY27" fmla="*/ 2842226 h 5768566"/>
              <a:gd name="connsiteX28" fmla="*/ 633750 w 7103140"/>
              <a:gd name="connsiteY28" fmla="*/ 2248459 h 5768566"/>
              <a:gd name="connsiteX0" fmla="*/ 621874 w 7103140"/>
              <a:gd name="connsiteY0" fmla="*/ 2284086 h 5659733"/>
              <a:gd name="connsiteX1" fmla="*/ 823755 w 7103140"/>
              <a:gd name="connsiteY1" fmla="*/ 1096553 h 5659733"/>
              <a:gd name="connsiteX2" fmla="*/ 1702529 w 7103140"/>
              <a:gd name="connsiteY2" fmla="*/ 562163 h 5659733"/>
              <a:gd name="connsiteX3" fmla="*/ 2616929 w 7103140"/>
              <a:gd name="connsiteY3" fmla="*/ 692791 h 5659733"/>
              <a:gd name="connsiteX4" fmla="*/ 3020690 w 7103140"/>
              <a:gd name="connsiteY4" fmla="*/ 229653 h 5659733"/>
              <a:gd name="connsiteX5" fmla="*/ 3994468 w 7103140"/>
              <a:gd name="connsiteY5" fmla="*/ 4024 h 5659733"/>
              <a:gd name="connsiteX6" fmla="*/ 4873242 w 7103140"/>
              <a:gd name="connsiteY6" fmla="*/ 407785 h 5659733"/>
              <a:gd name="connsiteX7" fmla="*/ 5146373 w 7103140"/>
              <a:gd name="connsiteY7" fmla="*/ 1013426 h 5659733"/>
              <a:gd name="connsiteX8" fmla="*/ 5122623 w 7103140"/>
              <a:gd name="connsiteY8" fmla="*/ 1167805 h 5659733"/>
              <a:gd name="connsiteX9" fmla="*/ 5870768 w 7103140"/>
              <a:gd name="connsiteY9" fmla="*/ 918424 h 5659733"/>
              <a:gd name="connsiteX10" fmla="*/ 6927672 w 7103140"/>
              <a:gd name="connsiteY10" fmla="*/ 1322184 h 5659733"/>
              <a:gd name="connsiteX11" fmla="*/ 7046425 w 7103140"/>
              <a:gd name="connsiteY11" fmla="*/ 2485965 h 5659733"/>
              <a:gd name="connsiteX12" fmla="*/ 6345781 w 7103140"/>
              <a:gd name="connsiteY12" fmla="*/ 3115358 h 5659733"/>
              <a:gd name="connsiteX13" fmla="*/ 6476410 w 7103140"/>
              <a:gd name="connsiteY13" fmla="*/ 3400366 h 5659733"/>
              <a:gd name="connsiteX14" fmla="*/ 6618914 w 7103140"/>
              <a:gd name="connsiteY14" fmla="*/ 4053509 h 5659733"/>
              <a:gd name="connsiteX15" fmla="*/ 6191401 w 7103140"/>
              <a:gd name="connsiteY15" fmla="*/ 4635399 h 5659733"/>
              <a:gd name="connsiteX16" fmla="*/ 5407631 w 7103140"/>
              <a:gd name="connsiteY16" fmla="*/ 4896657 h 5659733"/>
              <a:gd name="connsiteX17" fmla="*/ 4695111 w 7103140"/>
              <a:gd name="connsiteY17" fmla="*/ 4896657 h 5659733"/>
              <a:gd name="connsiteX18" fmla="*/ 3887589 w 7103140"/>
              <a:gd name="connsiteY18" fmla="*/ 4718527 h 5659733"/>
              <a:gd name="connsiteX19" fmla="*/ 4433854 w 7103140"/>
              <a:gd name="connsiteY19" fmla="*/ 5383545 h 5659733"/>
              <a:gd name="connsiteX20" fmla="*/ 4801989 w 7103140"/>
              <a:gd name="connsiteY20" fmla="*/ 5621052 h 5659733"/>
              <a:gd name="connsiteX21" fmla="*/ 3460078 w 7103140"/>
              <a:gd name="connsiteY21" fmla="*/ 5585426 h 5659733"/>
              <a:gd name="connsiteX22" fmla="*/ 2759433 w 7103140"/>
              <a:gd name="connsiteY22" fmla="*/ 4920408 h 5659733"/>
              <a:gd name="connsiteX23" fmla="*/ 1963786 w 7103140"/>
              <a:gd name="connsiteY23" fmla="*/ 4884782 h 5659733"/>
              <a:gd name="connsiteX24" fmla="*/ 1417522 w 7103140"/>
              <a:gd name="connsiteY24" fmla="*/ 4635400 h 5659733"/>
              <a:gd name="connsiteX25" fmla="*/ 1381896 w 7103140"/>
              <a:gd name="connsiteY25" fmla="*/ 3875379 h 5659733"/>
              <a:gd name="connsiteX26" fmla="*/ 408119 w 7103140"/>
              <a:gd name="connsiteY26" fmla="*/ 3780376 h 5659733"/>
              <a:gd name="connsiteX27" fmla="*/ 4358 w 7103140"/>
              <a:gd name="connsiteY27" fmla="*/ 2842226 h 5659733"/>
              <a:gd name="connsiteX28" fmla="*/ 633750 w 7103140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417239 w 7102857"/>
              <a:gd name="connsiteY24" fmla="*/ 4635400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63503 w 7102857"/>
              <a:gd name="connsiteY23" fmla="*/ 4884782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21591 w 7102857"/>
              <a:gd name="connsiteY0" fmla="*/ 2284086 h 5659733"/>
              <a:gd name="connsiteX1" fmla="*/ 823472 w 7102857"/>
              <a:gd name="connsiteY1" fmla="*/ 1096553 h 5659733"/>
              <a:gd name="connsiteX2" fmla="*/ 1702246 w 7102857"/>
              <a:gd name="connsiteY2" fmla="*/ 562163 h 5659733"/>
              <a:gd name="connsiteX3" fmla="*/ 2616646 w 7102857"/>
              <a:gd name="connsiteY3" fmla="*/ 692791 h 5659733"/>
              <a:gd name="connsiteX4" fmla="*/ 3020407 w 7102857"/>
              <a:gd name="connsiteY4" fmla="*/ 229653 h 5659733"/>
              <a:gd name="connsiteX5" fmla="*/ 3994185 w 7102857"/>
              <a:gd name="connsiteY5" fmla="*/ 4024 h 5659733"/>
              <a:gd name="connsiteX6" fmla="*/ 4872959 w 7102857"/>
              <a:gd name="connsiteY6" fmla="*/ 407785 h 5659733"/>
              <a:gd name="connsiteX7" fmla="*/ 5146090 w 7102857"/>
              <a:gd name="connsiteY7" fmla="*/ 1013426 h 5659733"/>
              <a:gd name="connsiteX8" fmla="*/ 5122340 w 7102857"/>
              <a:gd name="connsiteY8" fmla="*/ 1167805 h 5659733"/>
              <a:gd name="connsiteX9" fmla="*/ 5870485 w 7102857"/>
              <a:gd name="connsiteY9" fmla="*/ 918424 h 5659733"/>
              <a:gd name="connsiteX10" fmla="*/ 6927389 w 7102857"/>
              <a:gd name="connsiteY10" fmla="*/ 1322184 h 5659733"/>
              <a:gd name="connsiteX11" fmla="*/ 7046142 w 7102857"/>
              <a:gd name="connsiteY11" fmla="*/ 2485965 h 5659733"/>
              <a:gd name="connsiteX12" fmla="*/ 6345498 w 7102857"/>
              <a:gd name="connsiteY12" fmla="*/ 3115358 h 5659733"/>
              <a:gd name="connsiteX13" fmla="*/ 6476127 w 7102857"/>
              <a:gd name="connsiteY13" fmla="*/ 3400366 h 5659733"/>
              <a:gd name="connsiteX14" fmla="*/ 6618631 w 7102857"/>
              <a:gd name="connsiteY14" fmla="*/ 4053509 h 5659733"/>
              <a:gd name="connsiteX15" fmla="*/ 6191118 w 7102857"/>
              <a:gd name="connsiteY15" fmla="*/ 4635399 h 5659733"/>
              <a:gd name="connsiteX16" fmla="*/ 5407348 w 7102857"/>
              <a:gd name="connsiteY16" fmla="*/ 4896657 h 5659733"/>
              <a:gd name="connsiteX17" fmla="*/ 4694828 w 7102857"/>
              <a:gd name="connsiteY17" fmla="*/ 4896657 h 5659733"/>
              <a:gd name="connsiteX18" fmla="*/ 3887306 w 7102857"/>
              <a:gd name="connsiteY18" fmla="*/ 4718527 h 5659733"/>
              <a:gd name="connsiteX19" fmla="*/ 4433571 w 7102857"/>
              <a:gd name="connsiteY19" fmla="*/ 5383545 h 5659733"/>
              <a:gd name="connsiteX20" fmla="*/ 4801706 w 7102857"/>
              <a:gd name="connsiteY20" fmla="*/ 5621052 h 5659733"/>
              <a:gd name="connsiteX21" fmla="*/ 3459795 w 7102857"/>
              <a:gd name="connsiteY21" fmla="*/ 5585426 h 5659733"/>
              <a:gd name="connsiteX22" fmla="*/ 2759150 w 7102857"/>
              <a:gd name="connsiteY22" fmla="*/ 4920408 h 5659733"/>
              <a:gd name="connsiteX23" fmla="*/ 1916002 w 7102857"/>
              <a:gd name="connsiteY23" fmla="*/ 5027286 h 5659733"/>
              <a:gd name="connsiteX24" fmla="*/ 1227234 w 7102857"/>
              <a:gd name="connsiteY24" fmla="*/ 4516647 h 5659733"/>
              <a:gd name="connsiteX25" fmla="*/ 1274735 w 7102857"/>
              <a:gd name="connsiteY25" fmla="*/ 3780377 h 5659733"/>
              <a:gd name="connsiteX26" fmla="*/ 407836 w 7102857"/>
              <a:gd name="connsiteY26" fmla="*/ 3780376 h 5659733"/>
              <a:gd name="connsiteX27" fmla="*/ 4075 w 7102857"/>
              <a:gd name="connsiteY27" fmla="*/ 2842226 h 5659733"/>
              <a:gd name="connsiteX28" fmla="*/ 633467 w 7102857"/>
              <a:gd name="connsiteY28" fmla="*/ 2248459 h 5659733"/>
              <a:gd name="connsiteX0" fmla="*/ 618608 w 7099874"/>
              <a:gd name="connsiteY0" fmla="*/ 2284086 h 5659733"/>
              <a:gd name="connsiteX1" fmla="*/ 820489 w 7099874"/>
              <a:gd name="connsiteY1" fmla="*/ 1096553 h 5659733"/>
              <a:gd name="connsiteX2" fmla="*/ 1699263 w 7099874"/>
              <a:gd name="connsiteY2" fmla="*/ 562163 h 5659733"/>
              <a:gd name="connsiteX3" fmla="*/ 2613663 w 7099874"/>
              <a:gd name="connsiteY3" fmla="*/ 692791 h 5659733"/>
              <a:gd name="connsiteX4" fmla="*/ 3017424 w 7099874"/>
              <a:gd name="connsiteY4" fmla="*/ 229653 h 5659733"/>
              <a:gd name="connsiteX5" fmla="*/ 3991202 w 7099874"/>
              <a:gd name="connsiteY5" fmla="*/ 4024 h 5659733"/>
              <a:gd name="connsiteX6" fmla="*/ 4869976 w 7099874"/>
              <a:gd name="connsiteY6" fmla="*/ 407785 h 5659733"/>
              <a:gd name="connsiteX7" fmla="*/ 5143107 w 7099874"/>
              <a:gd name="connsiteY7" fmla="*/ 1013426 h 5659733"/>
              <a:gd name="connsiteX8" fmla="*/ 5119357 w 7099874"/>
              <a:gd name="connsiteY8" fmla="*/ 1167805 h 5659733"/>
              <a:gd name="connsiteX9" fmla="*/ 5867502 w 7099874"/>
              <a:gd name="connsiteY9" fmla="*/ 918424 h 5659733"/>
              <a:gd name="connsiteX10" fmla="*/ 6924406 w 7099874"/>
              <a:gd name="connsiteY10" fmla="*/ 1322184 h 5659733"/>
              <a:gd name="connsiteX11" fmla="*/ 7043159 w 7099874"/>
              <a:gd name="connsiteY11" fmla="*/ 2485965 h 5659733"/>
              <a:gd name="connsiteX12" fmla="*/ 6342515 w 7099874"/>
              <a:gd name="connsiteY12" fmla="*/ 3115358 h 5659733"/>
              <a:gd name="connsiteX13" fmla="*/ 6473144 w 7099874"/>
              <a:gd name="connsiteY13" fmla="*/ 3400366 h 5659733"/>
              <a:gd name="connsiteX14" fmla="*/ 6615648 w 7099874"/>
              <a:gd name="connsiteY14" fmla="*/ 4053509 h 5659733"/>
              <a:gd name="connsiteX15" fmla="*/ 6188135 w 7099874"/>
              <a:gd name="connsiteY15" fmla="*/ 4635399 h 5659733"/>
              <a:gd name="connsiteX16" fmla="*/ 5404365 w 7099874"/>
              <a:gd name="connsiteY16" fmla="*/ 4896657 h 5659733"/>
              <a:gd name="connsiteX17" fmla="*/ 4691845 w 7099874"/>
              <a:gd name="connsiteY17" fmla="*/ 4896657 h 5659733"/>
              <a:gd name="connsiteX18" fmla="*/ 3884323 w 7099874"/>
              <a:gd name="connsiteY18" fmla="*/ 4718527 h 5659733"/>
              <a:gd name="connsiteX19" fmla="*/ 4430588 w 7099874"/>
              <a:gd name="connsiteY19" fmla="*/ 5383545 h 5659733"/>
              <a:gd name="connsiteX20" fmla="*/ 4798723 w 7099874"/>
              <a:gd name="connsiteY20" fmla="*/ 5621052 h 5659733"/>
              <a:gd name="connsiteX21" fmla="*/ 3456812 w 7099874"/>
              <a:gd name="connsiteY21" fmla="*/ 5585426 h 5659733"/>
              <a:gd name="connsiteX22" fmla="*/ 2756167 w 7099874"/>
              <a:gd name="connsiteY22" fmla="*/ 4920408 h 5659733"/>
              <a:gd name="connsiteX23" fmla="*/ 1913019 w 7099874"/>
              <a:gd name="connsiteY23" fmla="*/ 5027286 h 5659733"/>
              <a:gd name="connsiteX24" fmla="*/ 1224251 w 7099874"/>
              <a:gd name="connsiteY24" fmla="*/ 4516647 h 5659733"/>
              <a:gd name="connsiteX25" fmla="*/ 1271752 w 7099874"/>
              <a:gd name="connsiteY25" fmla="*/ 3780377 h 5659733"/>
              <a:gd name="connsiteX26" fmla="*/ 499855 w 7099874"/>
              <a:gd name="connsiteY26" fmla="*/ 3744750 h 5659733"/>
              <a:gd name="connsiteX27" fmla="*/ 1092 w 7099874"/>
              <a:gd name="connsiteY27" fmla="*/ 2842226 h 5659733"/>
              <a:gd name="connsiteX28" fmla="*/ 630484 w 7099874"/>
              <a:gd name="connsiteY28" fmla="*/ 2248459 h 5659733"/>
              <a:gd name="connsiteX0" fmla="*/ 618903 w 7100169"/>
              <a:gd name="connsiteY0" fmla="*/ 2284086 h 5659733"/>
              <a:gd name="connsiteX1" fmla="*/ 820784 w 7100169"/>
              <a:gd name="connsiteY1" fmla="*/ 1096553 h 5659733"/>
              <a:gd name="connsiteX2" fmla="*/ 1699558 w 7100169"/>
              <a:gd name="connsiteY2" fmla="*/ 562163 h 5659733"/>
              <a:gd name="connsiteX3" fmla="*/ 2613958 w 7100169"/>
              <a:gd name="connsiteY3" fmla="*/ 692791 h 5659733"/>
              <a:gd name="connsiteX4" fmla="*/ 3017719 w 7100169"/>
              <a:gd name="connsiteY4" fmla="*/ 229653 h 5659733"/>
              <a:gd name="connsiteX5" fmla="*/ 3991497 w 7100169"/>
              <a:gd name="connsiteY5" fmla="*/ 4024 h 5659733"/>
              <a:gd name="connsiteX6" fmla="*/ 4870271 w 7100169"/>
              <a:gd name="connsiteY6" fmla="*/ 407785 h 5659733"/>
              <a:gd name="connsiteX7" fmla="*/ 5143402 w 7100169"/>
              <a:gd name="connsiteY7" fmla="*/ 1013426 h 5659733"/>
              <a:gd name="connsiteX8" fmla="*/ 5119652 w 7100169"/>
              <a:gd name="connsiteY8" fmla="*/ 1167805 h 5659733"/>
              <a:gd name="connsiteX9" fmla="*/ 5867797 w 7100169"/>
              <a:gd name="connsiteY9" fmla="*/ 918424 h 5659733"/>
              <a:gd name="connsiteX10" fmla="*/ 6924701 w 7100169"/>
              <a:gd name="connsiteY10" fmla="*/ 1322184 h 5659733"/>
              <a:gd name="connsiteX11" fmla="*/ 7043454 w 7100169"/>
              <a:gd name="connsiteY11" fmla="*/ 2485965 h 5659733"/>
              <a:gd name="connsiteX12" fmla="*/ 6342810 w 7100169"/>
              <a:gd name="connsiteY12" fmla="*/ 3115358 h 5659733"/>
              <a:gd name="connsiteX13" fmla="*/ 6473439 w 7100169"/>
              <a:gd name="connsiteY13" fmla="*/ 3400366 h 5659733"/>
              <a:gd name="connsiteX14" fmla="*/ 6615943 w 7100169"/>
              <a:gd name="connsiteY14" fmla="*/ 4053509 h 5659733"/>
              <a:gd name="connsiteX15" fmla="*/ 6188430 w 7100169"/>
              <a:gd name="connsiteY15" fmla="*/ 4635399 h 5659733"/>
              <a:gd name="connsiteX16" fmla="*/ 5404660 w 7100169"/>
              <a:gd name="connsiteY16" fmla="*/ 4896657 h 5659733"/>
              <a:gd name="connsiteX17" fmla="*/ 4692140 w 7100169"/>
              <a:gd name="connsiteY17" fmla="*/ 4896657 h 5659733"/>
              <a:gd name="connsiteX18" fmla="*/ 3884618 w 7100169"/>
              <a:gd name="connsiteY18" fmla="*/ 4718527 h 5659733"/>
              <a:gd name="connsiteX19" fmla="*/ 4430883 w 7100169"/>
              <a:gd name="connsiteY19" fmla="*/ 5383545 h 5659733"/>
              <a:gd name="connsiteX20" fmla="*/ 4799018 w 7100169"/>
              <a:gd name="connsiteY20" fmla="*/ 5621052 h 5659733"/>
              <a:gd name="connsiteX21" fmla="*/ 3457107 w 7100169"/>
              <a:gd name="connsiteY21" fmla="*/ 5585426 h 5659733"/>
              <a:gd name="connsiteX22" fmla="*/ 2756462 w 7100169"/>
              <a:gd name="connsiteY22" fmla="*/ 4920408 h 5659733"/>
              <a:gd name="connsiteX23" fmla="*/ 1913314 w 7100169"/>
              <a:gd name="connsiteY23" fmla="*/ 5027286 h 5659733"/>
              <a:gd name="connsiteX24" fmla="*/ 1224546 w 7100169"/>
              <a:gd name="connsiteY24" fmla="*/ 4516647 h 5659733"/>
              <a:gd name="connsiteX25" fmla="*/ 1272047 w 7100169"/>
              <a:gd name="connsiteY25" fmla="*/ 3780377 h 5659733"/>
              <a:gd name="connsiteX26" fmla="*/ 500150 w 7100169"/>
              <a:gd name="connsiteY26" fmla="*/ 3744750 h 5659733"/>
              <a:gd name="connsiteX27" fmla="*/ 1387 w 7100169"/>
              <a:gd name="connsiteY27" fmla="*/ 2842226 h 5659733"/>
              <a:gd name="connsiteX28" fmla="*/ 630779 w 7100169"/>
              <a:gd name="connsiteY28" fmla="*/ 2248459 h 5659733"/>
              <a:gd name="connsiteX0" fmla="*/ 512137 w 6993403"/>
              <a:gd name="connsiteY0" fmla="*/ 2284086 h 5659733"/>
              <a:gd name="connsiteX1" fmla="*/ 714018 w 6993403"/>
              <a:gd name="connsiteY1" fmla="*/ 1096553 h 5659733"/>
              <a:gd name="connsiteX2" fmla="*/ 1592792 w 6993403"/>
              <a:gd name="connsiteY2" fmla="*/ 562163 h 5659733"/>
              <a:gd name="connsiteX3" fmla="*/ 2507192 w 6993403"/>
              <a:gd name="connsiteY3" fmla="*/ 692791 h 5659733"/>
              <a:gd name="connsiteX4" fmla="*/ 2910953 w 6993403"/>
              <a:gd name="connsiteY4" fmla="*/ 229653 h 5659733"/>
              <a:gd name="connsiteX5" fmla="*/ 3884731 w 6993403"/>
              <a:gd name="connsiteY5" fmla="*/ 4024 h 5659733"/>
              <a:gd name="connsiteX6" fmla="*/ 4763505 w 6993403"/>
              <a:gd name="connsiteY6" fmla="*/ 407785 h 5659733"/>
              <a:gd name="connsiteX7" fmla="*/ 5036636 w 6993403"/>
              <a:gd name="connsiteY7" fmla="*/ 1013426 h 5659733"/>
              <a:gd name="connsiteX8" fmla="*/ 5012886 w 6993403"/>
              <a:gd name="connsiteY8" fmla="*/ 1167805 h 5659733"/>
              <a:gd name="connsiteX9" fmla="*/ 5761031 w 6993403"/>
              <a:gd name="connsiteY9" fmla="*/ 918424 h 5659733"/>
              <a:gd name="connsiteX10" fmla="*/ 6817935 w 6993403"/>
              <a:gd name="connsiteY10" fmla="*/ 1322184 h 5659733"/>
              <a:gd name="connsiteX11" fmla="*/ 6936688 w 6993403"/>
              <a:gd name="connsiteY11" fmla="*/ 2485965 h 5659733"/>
              <a:gd name="connsiteX12" fmla="*/ 6236044 w 6993403"/>
              <a:gd name="connsiteY12" fmla="*/ 3115358 h 5659733"/>
              <a:gd name="connsiteX13" fmla="*/ 6366673 w 6993403"/>
              <a:gd name="connsiteY13" fmla="*/ 3400366 h 5659733"/>
              <a:gd name="connsiteX14" fmla="*/ 6509177 w 6993403"/>
              <a:gd name="connsiteY14" fmla="*/ 4053509 h 5659733"/>
              <a:gd name="connsiteX15" fmla="*/ 6081664 w 6993403"/>
              <a:gd name="connsiteY15" fmla="*/ 4635399 h 5659733"/>
              <a:gd name="connsiteX16" fmla="*/ 5297894 w 6993403"/>
              <a:gd name="connsiteY16" fmla="*/ 4896657 h 5659733"/>
              <a:gd name="connsiteX17" fmla="*/ 4585374 w 6993403"/>
              <a:gd name="connsiteY17" fmla="*/ 4896657 h 5659733"/>
              <a:gd name="connsiteX18" fmla="*/ 3777852 w 6993403"/>
              <a:gd name="connsiteY18" fmla="*/ 4718527 h 5659733"/>
              <a:gd name="connsiteX19" fmla="*/ 4324117 w 6993403"/>
              <a:gd name="connsiteY19" fmla="*/ 5383545 h 5659733"/>
              <a:gd name="connsiteX20" fmla="*/ 4692252 w 6993403"/>
              <a:gd name="connsiteY20" fmla="*/ 5621052 h 5659733"/>
              <a:gd name="connsiteX21" fmla="*/ 3350341 w 6993403"/>
              <a:gd name="connsiteY21" fmla="*/ 5585426 h 5659733"/>
              <a:gd name="connsiteX22" fmla="*/ 2649696 w 6993403"/>
              <a:gd name="connsiteY22" fmla="*/ 4920408 h 5659733"/>
              <a:gd name="connsiteX23" fmla="*/ 1806548 w 6993403"/>
              <a:gd name="connsiteY23" fmla="*/ 5027286 h 5659733"/>
              <a:gd name="connsiteX24" fmla="*/ 1117780 w 6993403"/>
              <a:gd name="connsiteY24" fmla="*/ 4516647 h 5659733"/>
              <a:gd name="connsiteX25" fmla="*/ 1165281 w 6993403"/>
              <a:gd name="connsiteY25" fmla="*/ 3780377 h 5659733"/>
              <a:gd name="connsiteX26" fmla="*/ 393384 w 6993403"/>
              <a:gd name="connsiteY26" fmla="*/ 3744750 h 5659733"/>
              <a:gd name="connsiteX27" fmla="*/ 1498 w 6993403"/>
              <a:gd name="connsiteY27" fmla="*/ 2901603 h 5659733"/>
              <a:gd name="connsiteX28" fmla="*/ 524013 w 6993403"/>
              <a:gd name="connsiteY28" fmla="*/ 2248459 h 5659733"/>
              <a:gd name="connsiteX0" fmla="*/ 514455 w 6995721"/>
              <a:gd name="connsiteY0" fmla="*/ 2284086 h 5659733"/>
              <a:gd name="connsiteX1" fmla="*/ 716336 w 6995721"/>
              <a:gd name="connsiteY1" fmla="*/ 1096553 h 5659733"/>
              <a:gd name="connsiteX2" fmla="*/ 1595110 w 6995721"/>
              <a:gd name="connsiteY2" fmla="*/ 562163 h 5659733"/>
              <a:gd name="connsiteX3" fmla="*/ 2509510 w 6995721"/>
              <a:gd name="connsiteY3" fmla="*/ 692791 h 5659733"/>
              <a:gd name="connsiteX4" fmla="*/ 2913271 w 6995721"/>
              <a:gd name="connsiteY4" fmla="*/ 229653 h 5659733"/>
              <a:gd name="connsiteX5" fmla="*/ 3887049 w 6995721"/>
              <a:gd name="connsiteY5" fmla="*/ 4024 h 5659733"/>
              <a:gd name="connsiteX6" fmla="*/ 4765823 w 6995721"/>
              <a:gd name="connsiteY6" fmla="*/ 407785 h 5659733"/>
              <a:gd name="connsiteX7" fmla="*/ 5038954 w 6995721"/>
              <a:gd name="connsiteY7" fmla="*/ 1013426 h 5659733"/>
              <a:gd name="connsiteX8" fmla="*/ 5015204 w 6995721"/>
              <a:gd name="connsiteY8" fmla="*/ 1167805 h 5659733"/>
              <a:gd name="connsiteX9" fmla="*/ 5763349 w 6995721"/>
              <a:gd name="connsiteY9" fmla="*/ 918424 h 5659733"/>
              <a:gd name="connsiteX10" fmla="*/ 6820253 w 6995721"/>
              <a:gd name="connsiteY10" fmla="*/ 1322184 h 5659733"/>
              <a:gd name="connsiteX11" fmla="*/ 6939006 w 6995721"/>
              <a:gd name="connsiteY11" fmla="*/ 2485965 h 5659733"/>
              <a:gd name="connsiteX12" fmla="*/ 6238362 w 6995721"/>
              <a:gd name="connsiteY12" fmla="*/ 3115358 h 5659733"/>
              <a:gd name="connsiteX13" fmla="*/ 6368991 w 6995721"/>
              <a:gd name="connsiteY13" fmla="*/ 3400366 h 5659733"/>
              <a:gd name="connsiteX14" fmla="*/ 6511495 w 6995721"/>
              <a:gd name="connsiteY14" fmla="*/ 4053509 h 5659733"/>
              <a:gd name="connsiteX15" fmla="*/ 6083982 w 6995721"/>
              <a:gd name="connsiteY15" fmla="*/ 4635399 h 5659733"/>
              <a:gd name="connsiteX16" fmla="*/ 5300212 w 6995721"/>
              <a:gd name="connsiteY16" fmla="*/ 4896657 h 5659733"/>
              <a:gd name="connsiteX17" fmla="*/ 4587692 w 6995721"/>
              <a:gd name="connsiteY17" fmla="*/ 4896657 h 5659733"/>
              <a:gd name="connsiteX18" fmla="*/ 3780170 w 6995721"/>
              <a:gd name="connsiteY18" fmla="*/ 4718527 h 5659733"/>
              <a:gd name="connsiteX19" fmla="*/ 4326435 w 6995721"/>
              <a:gd name="connsiteY19" fmla="*/ 5383545 h 5659733"/>
              <a:gd name="connsiteX20" fmla="*/ 4694570 w 6995721"/>
              <a:gd name="connsiteY20" fmla="*/ 5621052 h 5659733"/>
              <a:gd name="connsiteX21" fmla="*/ 3352659 w 6995721"/>
              <a:gd name="connsiteY21" fmla="*/ 5585426 h 5659733"/>
              <a:gd name="connsiteX22" fmla="*/ 2652014 w 6995721"/>
              <a:gd name="connsiteY22" fmla="*/ 4920408 h 5659733"/>
              <a:gd name="connsiteX23" fmla="*/ 1808866 w 6995721"/>
              <a:gd name="connsiteY23" fmla="*/ 5027286 h 5659733"/>
              <a:gd name="connsiteX24" fmla="*/ 1120098 w 6995721"/>
              <a:gd name="connsiteY24" fmla="*/ 4516647 h 5659733"/>
              <a:gd name="connsiteX25" fmla="*/ 1167599 w 6995721"/>
              <a:gd name="connsiteY25" fmla="*/ 3780377 h 5659733"/>
              <a:gd name="connsiteX26" fmla="*/ 336326 w 6995721"/>
              <a:gd name="connsiteY26" fmla="*/ 3649747 h 5659733"/>
              <a:gd name="connsiteX27" fmla="*/ 3816 w 6995721"/>
              <a:gd name="connsiteY27" fmla="*/ 2901603 h 5659733"/>
              <a:gd name="connsiteX28" fmla="*/ 526331 w 6995721"/>
              <a:gd name="connsiteY28" fmla="*/ 2248459 h 5659733"/>
              <a:gd name="connsiteX0" fmla="*/ 515549 w 6996815"/>
              <a:gd name="connsiteY0" fmla="*/ 2284086 h 5659733"/>
              <a:gd name="connsiteX1" fmla="*/ 717430 w 6996815"/>
              <a:gd name="connsiteY1" fmla="*/ 1096553 h 5659733"/>
              <a:gd name="connsiteX2" fmla="*/ 1596204 w 6996815"/>
              <a:gd name="connsiteY2" fmla="*/ 562163 h 5659733"/>
              <a:gd name="connsiteX3" fmla="*/ 2510604 w 6996815"/>
              <a:gd name="connsiteY3" fmla="*/ 692791 h 5659733"/>
              <a:gd name="connsiteX4" fmla="*/ 2914365 w 6996815"/>
              <a:gd name="connsiteY4" fmla="*/ 229653 h 5659733"/>
              <a:gd name="connsiteX5" fmla="*/ 3888143 w 6996815"/>
              <a:gd name="connsiteY5" fmla="*/ 4024 h 5659733"/>
              <a:gd name="connsiteX6" fmla="*/ 4766917 w 6996815"/>
              <a:gd name="connsiteY6" fmla="*/ 407785 h 5659733"/>
              <a:gd name="connsiteX7" fmla="*/ 5040048 w 6996815"/>
              <a:gd name="connsiteY7" fmla="*/ 1013426 h 5659733"/>
              <a:gd name="connsiteX8" fmla="*/ 5016298 w 6996815"/>
              <a:gd name="connsiteY8" fmla="*/ 1167805 h 5659733"/>
              <a:gd name="connsiteX9" fmla="*/ 5764443 w 6996815"/>
              <a:gd name="connsiteY9" fmla="*/ 918424 h 5659733"/>
              <a:gd name="connsiteX10" fmla="*/ 6821347 w 6996815"/>
              <a:gd name="connsiteY10" fmla="*/ 1322184 h 5659733"/>
              <a:gd name="connsiteX11" fmla="*/ 6940100 w 6996815"/>
              <a:gd name="connsiteY11" fmla="*/ 2485965 h 5659733"/>
              <a:gd name="connsiteX12" fmla="*/ 6239456 w 6996815"/>
              <a:gd name="connsiteY12" fmla="*/ 3115358 h 5659733"/>
              <a:gd name="connsiteX13" fmla="*/ 6370085 w 6996815"/>
              <a:gd name="connsiteY13" fmla="*/ 3400366 h 5659733"/>
              <a:gd name="connsiteX14" fmla="*/ 6512589 w 6996815"/>
              <a:gd name="connsiteY14" fmla="*/ 4053509 h 5659733"/>
              <a:gd name="connsiteX15" fmla="*/ 6085076 w 6996815"/>
              <a:gd name="connsiteY15" fmla="*/ 4635399 h 5659733"/>
              <a:gd name="connsiteX16" fmla="*/ 5301306 w 6996815"/>
              <a:gd name="connsiteY16" fmla="*/ 4896657 h 5659733"/>
              <a:gd name="connsiteX17" fmla="*/ 4588786 w 6996815"/>
              <a:gd name="connsiteY17" fmla="*/ 4896657 h 5659733"/>
              <a:gd name="connsiteX18" fmla="*/ 3781264 w 6996815"/>
              <a:gd name="connsiteY18" fmla="*/ 4718527 h 5659733"/>
              <a:gd name="connsiteX19" fmla="*/ 4327529 w 6996815"/>
              <a:gd name="connsiteY19" fmla="*/ 5383545 h 5659733"/>
              <a:gd name="connsiteX20" fmla="*/ 4695664 w 6996815"/>
              <a:gd name="connsiteY20" fmla="*/ 5621052 h 5659733"/>
              <a:gd name="connsiteX21" fmla="*/ 3353753 w 6996815"/>
              <a:gd name="connsiteY21" fmla="*/ 5585426 h 5659733"/>
              <a:gd name="connsiteX22" fmla="*/ 2653108 w 6996815"/>
              <a:gd name="connsiteY22" fmla="*/ 4920408 h 5659733"/>
              <a:gd name="connsiteX23" fmla="*/ 1809960 w 6996815"/>
              <a:gd name="connsiteY23" fmla="*/ 5027286 h 5659733"/>
              <a:gd name="connsiteX24" fmla="*/ 1121192 w 6996815"/>
              <a:gd name="connsiteY24" fmla="*/ 4516647 h 5659733"/>
              <a:gd name="connsiteX25" fmla="*/ 1168693 w 6996815"/>
              <a:gd name="connsiteY25" fmla="*/ 3780377 h 5659733"/>
              <a:gd name="connsiteX26" fmla="*/ 337420 w 6996815"/>
              <a:gd name="connsiteY26" fmla="*/ 3649747 h 5659733"/>
              <a:gd name="connsiteX27" fmla="*/ 4910 w 6996815"/>
              <a:gd name="connsiteY27" fmla="*/ 2901603 h 5659733"/>
              <a:gd name="connsiteX28" fmla="*/ 527425 w 6996815"/>
              <a:gd name="connsiteY28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167362 w 6995484"/>
              <a:gd name="connsiteY25" fmla="*/ 3780377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  <a:gd name="connsiteX0" fmla="*/ 514218 w 6995484"/>
              <a:gd name="connsiteY0" fmla="*/ 2284086 h 5659733"/>
              <a:gd name="connsiteX1" fmla="*/ 716099 w 6995484"/>
              <a:gd name="connsiteY1" fmla="*/ 1096553 h 5659733"/>
              <a:gd name="connsiteX2" fmla="*/ 1594873 w 6995484"/>
              <a:gd name="connsiteY2" fmla="*/ 562163 h 5659733"/>
              <a:gd name="connsiteX3" fmla="*/ 2509273 w 6995484"/>
              <a:gd name="connsiteY3" fmla="*/ 692791 h 5659733"/>
              <a:gd name="connsiteX4" fmla="*/ 2913034 w 6995484"/>
              <a:gd name="connsiteY4" fmla="*/ 229653 h 5659733"/>
              <a:gd name="connsiteX5" fmla="*/ 3886812 w 6995484"/>
              <a:gd name="connsiteY5" fmla="*/ 4024 h 5659733"/>
              <a:gd name="connsiteX6" fmla="*/ 4765586 w 6995484"/>
              <a:gd name="connsiteY6" fmla="*/ 407785 h 5659733"/>
              <a:gd name="connsiteX7" fmla="*/ 5038717 w 6995484"/>
              <a:gd name="connsiteY7" fmla="*/ 1013426 h 5659733"/>
              <a:gd name="connsiteX8" fmla="*/ 5014967 w 6995484"/>
              <a:gd name="connsiteY8" fmla="*/ 1167805 h 5659733"/>
              <a:gd name="connsiteX9" fmla="*/ 5763112 w 6995484"/>
              <a:gd name="connsiteY9" fmla="*/ 918424 h 5659733"/>
              <a:gd name="connsiteX10" fmla="*/ 6820016 w 6995484"/>
              <a:gd name="connsiteY10" fmla="*/ 1322184 h 5659733"/>
              <a:gd name="connsiteX11" fmla="*/ 6938769 w 6995484"/>
              <a:gd name="connsiteY11" fmla="*/ 2485965 h 5659733"/>
              <a:gd name="connsiteX12" fmla="*/ 6238125 w 6995484"/>
              <a:gd name="connsiteY12" fmla="*/ 3115358 h 5659733"/>
              <a:gd name="connsiteX13" fmla="*/ 6368754 w 6995484"/>
              <a:gd name="connsiteY13" fmla="*/ 3400366 h 5659733"/>
              <a:gd name="connsiteX14" fmla="*/ 6511258 w 6995484"/>
              <a:gd name="connsiteY14" fmla="*/ 4053509 h 5659733"/>
              <a:gd name="connsiteX15" fmla="*/ 6083745 w 6995484"/>
              <a:gd name="connsiteY15" fmla="*/ 4635399 h 5659733"/>
              <a:gd name="connsiteX16" fmla="*/ 5299975 w 6995484"/>
              <a:gd name="connsiteY16" fmla="*/ 4896657 h 5659733"/>
              <a:gd name="connsiteX17" fmla="*/ 4587455 w 6995484"/>
              <a:gd name="connsiteY17" fmla="*/ 4896657 h 5659733"/>
              <a:gd name="connsiteX18" fmla="*/ 3779933 w 6995484"/>
              <a:gd name="connsiteY18" fmla="*/ 4718527 h 5659733"/>
              <a:gd name="connsiteX19" fmla="*/ 4326198 w 6995484"/>
              <a:gd name="connsiteY19" fmla="*/ 5383545 h 5659733"/>
              <a:gd name="connsiteX20" fmla="*/ 4694333 w 6995484"/>
              <a:gd name="connsiteY20" fmla="*/ 5621052 h 5659733"/>
              <a:gd name="connsiteX21" fmla="*/ 3352422 w 6995484"/>
              <a:gd name="connsiteY21" fmla="*/ 5585426 h 5659733"/>
              <a:gd name="connsiteX22" fmla="*/ 2651777 w 6995484"/>
              <a:gd name="connsiteY22" fmla="*/ 4920408 h 5659733"/>
              <a:gd name="connsiteX23" fmla="*/ 1808629 w 6995484"/>
              <a:gd name="connsiteY23" fmla="*/ 5027286 h 5659733"/>
              <a:gd name="connsiteX24" fmla="*/ 1119861 w 6995484"/>
              <a:gd name="connsiteY24" fmla="*/ 4516647 h 5659733"/>
              <a:gd name="connsiteX25" fmla="*/ 1096110 w 6995484"/>
              <a:gd name="connsiteY25" fmla="*/ 3922881 h 5659733"/>
              <a:gd name="connsiteX26" fmla="*/ 1084235 w 6995484"/>
              <a:gd name="connsiteY26" fmla="*/ 3911007 h 5659733"/>
              <a:gd name="connsiteX27" fmla="*/ 336089 w 6995484"/>
              <a:gd name="connsiteY27" fmla="*/ 3649747 h 5659733"/>
              <a:gd name="connsiteX28" fmla="*/ 3579 w 6995484"/>
              <a:gd name="connsiteY28" fmla="*/ 2901603 h 5659733"/>
              <a:gd name="connsiteX29" fmla="*/ 526094 w 6995484"/>
              <a:gd name="connsiteY29" fmla="*/ 2248459 h 565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995484" h="5659733">
                <a:moveTo>
                  <a:pt x="514218" y="2284086"/>
                </a:moveTo>
                <a:cubicBezTo>
                  <a:pt x="440987" y="1784332"/>
                  <a:pt x="535990" y="1383540"/>
                  <a:pt x="716099" y="1096553"/>
                </a:cubicBezTo>
                <a:cubicBezTo>
                  <a:pt x="896208" y="809566"/>
                  <a:pt x="1296011" y="629457"/>
                  <a:pt x="1594873" y="562163"/>
                </a:cubicBezTo>
                <a:cubicBezTo>
                  <a:pt x="1893735" y="494869"/>
                  <a:pt x="2289580" y="748209"/>
                  <a:pt x="2509273" y="692791"/>
                </a:cubicBezTo>
                <a:cubicBezTo>
                  <a:pt x="2728966" y="637373"/>
                  <a:pt x="2683444" y="344447"/>
                  <a:pt x="2913034" y="229653"/>
                </a:cubicBezTo>
                <a:cubicBezTo>
                  <a:pt x="3142624" y="114859"/>
                  <a:pt x="3578053" y="-25665"/>
                  <a:pt x="3886812" y="4024"/>
                </a:cubicBezTo>
                <a:cubicBezTo>
                  <a:pt x="4195571" y="33713"/>
                  <a:pt x="4611207" y="245489"/>
                  <a:pt x="4765586" y="407785"/>
                </a:cubicBezTo>
                <a:cubicBezTo>
                  <a:pt x="4919965" y="570081"/>
                  <a:pt x="4997154" y="886756"/>
                  <a:pt x="5038717" y="1013426"/>
                </a:cubicBezTo>
                <a:cubicBezTo>
                  <a:pt x="5080281" y="1140096"/>
                  <a:pt x="4894235" y="1183639"/>
                  <a:pt x="5014967" y="1167805"/>
                </a:cubicBezTo>
                <a:cubicBezTo>
                  <a:pt x="5135699" y="1151971"/>
                  <a:pt x="5450396" y="904570"/>
                  <a:pt x="5763112" y="918424"/>
                </a:cubicBezTo>
                <a:cubicBezTo>
                  <a:pt x="6075828" y="932278"/>
                  <a:pt x="6624073" y="1060927"/>
                  <a:pt x="6820016" y="1322184"/>
                </a:cubicBezTo>
                <a:cubicBezTo>
                  <a:pt x="7015959" y="1583441"/>
                  <a:pt x="7035751" y="2187103"/>
                  <a:pt x="6938769" y="2485965"/>
                </a:cubicBezTo>
                <a:cubicBezTo>
                  <a:pt x="6841787" y="2784827"/>
                  <a:pt x="6333128" y="2962958"/>
                  <a:pt x="6238125" y="3115358"/>
                </a:cubicBezTo>
                <a:cubicBezTo>
                  <a:pt x="6143122" y="3267758"/>
                  <a:pt x="6323232" y="3244008"/>
                  <a:pt x="6368754" y="3400366"/>
                </a:cubicBezTo>
                <a:cubicBezTo>
                  <a:pt x="6414276" y="3556725"/>
                  <a:pt x="6558760" y="3847670"/>
                  <a:pt x="6511258" y="4053509"/>
                </a:cubicBezTo>
                <a:cubicBezTo>
                  <a:pt x="6463756" y="4259348"/>
                  <a:pt x="6285625" y="4494874"/>
                  <a:pt x="6083745" y="4635399"/>
                </a:cubicBezTo>
                <a:cubicBezTo>
                  <a:pt x="5881865" y="4775924"/>
                  <a:pt x="5549357" y="4853114"/>
                  <a:pt x="5299975" y="4896657"/>
                </a:cubicBezTo>
                <a:cubicBezTo>
                  <a:pt x="5050593" y="4940200"/>
                  <a:pt x="4840795" y="4926345"/>
                  <a:pt x="4587455" y="4896657"/>
                </a:cubicBezTo>
                <a:cubicBezTo>
                  <a:pt x="4334115" y="4866969"/>
                  <a:pt x="3823476" y="4637379"/>
                  <a:pt x="3779933" y="4718527"/>
                </a:cubicBezTo>
                <a:cubicBezTo>
                  <a:pt x="3736390" y="4799675"/>
                  <a:pt x="4173798" y="5233124"/>
                  <a:pt x="4326198" y="5383545"/>
                </a:cubicBezTo>
                <a:cubicBezTo>
                  <a:pt x="4478598" y="5533966"/>
                  <a:pt x="4856629" y="5587405"/>
                  <a:pt x="4694333" y="5621052"/>
                </a:cubicBezTo>
                <a:cubicBezTo>
                  <a:pt x="4532037" y="5654699"/>
                  <a:pt x="3692848" y="5702200"/>
                  <a:pt x="3352422" y="5585426"/>
                </a:cubicBezTo>
                <a:cubicBezTo>
                  <a:pt x="3011996" y="5468652"/>
                  <a:pt x="2909076" y="5013431"/>
                  <a:pt x="2651777" y="4920408"/>
                </a:cubicBezTo>
                <a:cubicBezTo>
                  <a:pt x="2394478" y="4827385"/>
                  <a:pt x="2063948" y="5094579"/>
                  <a:pt x="1808629" y="5027286"/>
                </a:cubicBezTo>
                <a:cubicBezTo>
                  <a:pt x="1553310" y="4959993"/>
                  <a:pt x="1238614" y="4700715"/>
                  <a:pt x="1119861" y="4516647"/>
                </a:cubicBezTo>
                <a:cubicBezTo>
                  <a:pt x="1001108" y="4332580"/>
                  <a:pt x="1102048" y="4023821"/>
                  <a:pt x="1096110" y="3922881"/>
                </a:cubicBezTo>
                <a:cubicBezTo>
                  <a:pt x="1090172" y="3821941"/>
                  <a:pt x="1222780" y="3932779"/>
                  <a:pt x="1084235" y="3911007"/>
                </a:cubicBezTo>
                <a:cubicBezTo>
                  <a:pt x="945690" y="3889235"/>
                  <a:pt x="516198" y="3817981"/>
                  <a:pt x="336089" y="3649747"/>
                </a:cubicBezTo>
                <a:cubicBezTo>
                  <a:pt x="155980" y="3481513"/>
                  <a:pt x="-28088" y="3135151"/>
                  <a:pt x="3579" y="2901603"/>
                </a:cubicBezTo>
                <a:cubicBezTo>
                  <a:pt x="35246" y="2668055"/>
                  <a:pt x="136187" y="2363254"/>
                  <a:pt x="526094" y="2248459"/>
                </a:cubicBezTo>
              </a:path>
            </a:pathLst>
          </a:cu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38100">
                <a:solidFill>
                  <a:schemeClr val="bg1">
                    <a:lumMod val="95000"/>
                  </a:schemeClr>
                </a:solidFill>
              </a:ln>
              <a:latin typeface="Lato" pitchFamily="34" charset="0"/>
            </a:endParaRPr>
          </a:p>
        </p:txBody>
      </p:sp>
      <p:pic>
        <p:nvPicPr>
          <p:cNvPr id="36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7" y="1633273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16" y="1633273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H:\Z 其他\新建文件夹01\0000\703.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3893" y="1633273"/>
            <a:ext cx="916010" cy="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 rot="304282" flipH="1">
            <a:off x="7358766" y="4083827"/>
            <a:ext cx="893513" cy="174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37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/>
      <p:bldP spid="24" grpId="0" animBg="1"/>
      <p:bldP spid="25" grpId="0"/>
      <p:bldP spid="26" grpId="0"/>
      <p:bldP spid="27" grpId="0" animBg="1"/>
      <p:bldP spid="28" grpId="0"/>
      <p:bldP spid="29" grpId="0"/>
      <p:bldP spid="33" grpId="0" animBg="1"/>
      <p:bldP spid="34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:\Z 其他\新建文件夹01\0000\7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57429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任意多边形 7"/>
          <p:cNvSpPr/>
          <p:nvPr/>
        </p:nvSpPr>
        <p:spPr>
          <a:xfrm>
            <a:off x="1736802" y="1193998"/>
            <a:ext cx="8822900" cy="4654943"/>
          </a:xfrm>
          <a:custGeom>
            <a:avLst/>
            <a:gdLst>
              <a:gd name="connsiteX0" fmla="*/ 178130 w 9564577"/>
              <a:gd name="connsiteY0" fmla="*/ 2337968 h 4937071"/>
              <a:gd name="connsiteX1" fmla="*/ 118754 w 9564577"/>
              <a:gd name="connsiteY1" fmla="*/ 2088586 h 4937071"/>
              <a:gd name="connsiteX2" fmla="*/ 819398 w 9564577"/>
              <a:gd name="connsiteY2" fmla="*/ 544794 h 4937071"/>
              <a:gd name="connsiteX3" fmla="*/ 3372592 w 9564577"/>
              <a:gd name="connsiteY3" fmla="*/ 829801 h 4937071"/>
              <a:gd name="connsiteX4" fmla="*/ 5106390 w 9564577"/>
              <a:gd name="connsiteY4" fmla="*/ 556669 h 4937071"/>
              <a:gd name="connsiteX5" fmla="*/ 6923315 w 9564577"/>
              <a:gd name="connsiteY5" fmla="*/ 806051 h 4937071"/>
              <a:gd name="connsiteX6" fmla="*/ 9155876 w 9564577"/>
              <a:gd name="connsiteY6" fmla="*/ 200409 h 4937071"/>
              <a:gd name="connsiteX7" fmla="*/ 9310255 w 9564577"/>
              <a:gd name="connsiteY7" fmla="*/ 4819911 h 4937071"/>
              <a:gd name="connsiteX8" fmla="*/ 6460177 w 9564577"/>
              <a:gd name="connsiteY8" fmla="*/ 3644253 h 4937071"/>
              <a:gd name="connsiteX9" fmla="*/ 4465122 w 9564577"/>
              <a:gd name="connsiteY9" fmla="*/ 4641781 h 4937071"/>
              <a:gd name="connsiteX10" fmla="*/ 2897579 w 9564577"/>
              <a:gd name="connsiteY10" fmla="*/ 3287994 h 4937071"/>
              <a:gd name="connsiteX11" fmla="*/ 1033154 w 9564577"/>
              <a:gd name="connsiteY11" fmla="*/ 4653656 h 4937071"/>
              <a:gd name="connsiteX12" fmla="*/ 0 w 9564577"/>
              <a:gd name="connsiteY12" fmla="*/ 2492347 h 4937071"/>
              <a:gd name="connsiteX0" fmla="*/ 29422 w 9641500"/>
              <a:gd name="connsiteY0" fmla="*/ 2373594 h 4937071"/>
              <a:gd name="connsiteX1" fmla="*/ 195677 w 9641500"/>
              <a:gd name="connsiteY1" fmla="*/ 2088586 h 4937071"/>
              <a:gd name="connsiteX2" fmla="*/ 896321 w 9641500"/>
              <a:gd name="connsiteY2" fmla="*/ 544794 h 4937071"/>
              <a:gd name="connsiteX3" fmla="*/ 3449515 w 9641500"/>
              <a:gd name="connsiteY3" fmla="*/ 829801 h 4937071"/>
              <a:gd name="connsiteX4" fmla="*/ 5183313 w 9641500"/>
              <a:gd name="connsiteY4" fmla="*/ 556669 h 4937071"/>
              <a:gd name="connsiteX5" fmla="*/ 7000238 w 9641500"/>
              <a:gd name="connsiteY5" fmla="*/ 806051 h 4937071"/>
              <a:gd name="connsiteX6" fmla="*/ 9232799 w 9641500"/>
              <a:gd name="connsiteY6" fmla="*/ 200409 h 4937071"/>
              <a:gd name="connsiteX7" fmla="*/ 9387178 w 9641500"/>
              <a:gd name="connsiteY7" fmla="*/ 4819911 h 4937071"/>
              <a:gd name="connsiteX8" fmla="*/ 6537100 w 9641500"/>
              <a:gd name="connsiteY8" fmla="*/ 3644253 h 4937071"/>
              <a:gd name="connsiteX9" fmla="*/ 4542045 w 9641500"/>
              <a:gd name="connsiteY9" fmla="*/ 4641781 h 4937071"/>
              <a:gd name="connsiteX10" fmla="*/ 2974502 w 9641500"/>
              <a:gd name="connsiteY10" fmla="*/ 3287994 h 4937071"/>
              <a:gd name="connsiteX11" fmla="*/ 1110077 w 9641500"/>
              <a:gd name="connsiteY11" fmla="*/ 4653656 h 4937071"/>
              <a:gd name="connsiteX12" fmla="*/ 76923 w 9641500"/>
              <a:gd name="connsiteY12" fmla="*/ 2492347 h 4937071"/>
              <a:gd name="connsiteX0" fmla="*/ 59377 w 9564577"/>
              <a:gd name="connsiteY0" fmla="*/ 2421096 h 4937071"/>
              <a:gd name="connsiteX1" fmla="*/ 118754 w 9564577"/>
              <a:gd name="connsiteY1" fmla="*/ 2088586 h 4937071"/>
              <a:gd name="connsiteX2" fmla="*/ 819398 w 9564577"/>
              <a:gd name="connsiteY2" fmla="*/ 544794 h 4937071"/>
              <a:gd name="connsiteX3" fmla="*/ 3372592 w 9564577"/>
              <a:gd name="connsiteY3" fmla="*/ 829801 h 4937071"/>
              <a:gd name="connsiteX4" fmla="*/ 5106390 w 9564577"/>
              <a:gd name="connsiteY4" fmla="*/ 556669 h 4937071"/>
              <a:gd name="connsiteX5" fmla="*/ 6923315 w 9564577"/>
              <a:gd name="connsiteY5" fmla="*/ 806051 h 4937071"/>
              <a:gd name="connsiteX6" fmla="*/ 9155876 w 9564577"/>
              <a:gd name="connsiteY6" fmla="*/ 200409 h 4937071"/>
              <a:gd name="connsiteX7" fmla="*/ 9310255 w 9564577"/>
              <a:gd name="connsiteY7" fmla="*/ 4819911 h 4937071"/>
              <a:gd name="connsiteX8" fmla="*/ 6460177 w 9564577"/>
              <a:gd name="connsiteY8" fmla="*/ 3644253 h 4937071"/>
              <a:gd name="connsiteX9" fmla="*/ 4465122 w 9564577"/>
              <a:gd name="connsiteY9" fmla="*/ 4641781 h 4937071"/>
              <a:gd name="connsiteX10" fmla="*/ 2897579 w 9564577"/>
              <a:gd name="connsiteY10" fmla="*/ 3287994 h 4937071"/>
              <a:gd name="connsiteX11" fmla="*/ 1033154 w 9564577"/>
              <a:gd name="connsiteY11" fmla="*/ 4653656 h 4937071"/>
              <a:gd name="connsiteX12" fmla="*/ 0 w 9564577"/>
              <a:gd name="connsiteY12" fmla="*/ 2492347 h 4937071"/>
              <a:gd name="connsiteX0" fmla="*/ 41808 w 9582634"/>
              <a:gd name="connsiteY0" fmla="*/ 2337969 h 4937071"/>
              <a:gd name="connsiteX1" fmla="*/ 136811 w 9582634"/>
              <a:gd name="connsiteY1" fmla="*/ 2088586 h 4937071"/>
              <a:gd name="connsiteX2" fmla="*/ 837455 w 9582634"/>
              <a:gd name="connsiteY2" fmla="*/ 544794 h 4937071"/>
              <a:gd name="connsiteX3" fmla="*/ 3390649 w 9582634"/>
              <a:gd name="connsiteY3" fmla="*/ 829801 h 4937071"/>
              <a:gd name="connsiteX4" fmla="*/ 5124447 w 9582634"/>
              <a:gd name="connsiteY4" fmla="*/ 556669 h 4937071"/>
              <a:gd name="connsiteX5" fmla="*/ 6941372 w 9582634"/>
              <a:gd name="connsiteY5" fmla="*/ 806051 h 4937071"/>
              <a:gd name="connsiteX6" fmla="*/ 9173933 w 9582634"/>
              <a:gd name="connsiteY6" fmla="*/ 200409 h 4937071"/>
              <a:gd name="connsiteX7" fmla="*/ 9328312 w 9582634"/>
              <a:gd name="connsiteY7" fmla="*/ 4819911 h 4937071"/>
              <a:gd name="connsiteX8" fmla="*/ 6478234 w 9582634"/>
              <a:gd name="connsiteY8" fmla="*/ 3644253 h 4937071"/>
              <a:gd name="connsiteX9" fmla="*/ 4483179 w 9582634"/>
              <a:gd name="connsiteY9" fmla="*/ 4641781 h 4937071"/>
              <a:gd name="connsiteX10" fmla="*/ 2915636 w 9582634"/>
              <a:gd name="connsiteY10" fmla="*/ 3287994 h 4937071"/>
              <a:gd name="connsiteX11" fmla="*/ 1051211 w 9582634"/>
              <a:gd name="connsiteY11" fmla="*/ 4653656 h 4937071"/>
              <a:gd name="connsiteX12" fmla="*/ 18057 w 9582634"/>
              <a:gd name="connsiteY12" fmla="*/ 2492347 h 4937071"/>
              <a:gd name="connsiteX0" fmla="*/ 83127 w 9564577"/>
              <a:gd name="connsiteY0" fmla="*/ 2349845 h 4937071"/>
              <a:gd name="connsiteX1" fmla="*/ 118754 w 9564577"/>
              <a:gd name="connsiteY1" fmla="*/ 2088586 h 4937071"/>
              <a:gd name="connsiteX2" fmla="*/ 819398 w 9564577"/>
              <a:gd name="connsiteY2" fmla="*/ 544794 h 4937071"/>
              <a:gd name="connsiteX3" fmla="*/ 3372592 w 9564577"/>
              <a:gd name="connsiteY3" fmla="*/ 829801 h 4937071"/>
              <a:gd name="connsiteX4" fmla="*/ 5106390 w 9564577"/>
              <a:gd name="connsiteY4" fmla="*/ 556669 h 4937071"/>
              <a:gd name="connsiteX5" fmla="*/ 6923315 w 9564577"/>
              <a:gd name="connsiteY5" fmla="*/ 806051 h 4937071"/>
              <a:gd name="connsiteX6" fmla="*/ 9155876 w 9564577"/>
              <a:gd name="connsiteY6" fmla="*/ 200409 h 4937071"/>
              <a:gd name="connsiteX7" fmla="*/ 9310255 w 9564577"/>
              <a:gd name="connsiteY7" fmla="*/ 4819911 h 4937071"/>
              <a:gd name="connsiteX8" fmla="*/ 6460177 w 9564577"/>
              <a:gd name="connsiteY8" fmla="*/ 3644253 h 4937071"/>
              <a:gd name="connsiteX9" fmla="*/ 4465122 w 9564577"/>
              <a:gd name="connsiteY9" fmla="*/ 4641781 h 4937071"/>
              <a:gd name="connsiteX10" fmla="*/ 2897579 w 9564577"/>
              <a:gd name="connsiteY10" fmla="*/ 3287994 h 4937071"/>
              <a:gd name="connsiteX11" fmla="*/ 1033154 w 9564577"/>
              <a:gd name="connsiteY11" fmla="*/ 4653656 h 4937071"/>
              <a:gd name="connsiteX12" fmla="*/ 0 w 9564577"/>
              <a:gd name="connsiteY12" fmla="*/ 2492347 h 4937071"/>
              <a:gd name="connsiteX0" fmla="*/ 41808 w 9582635"/>
              <a:gd name="connsiteY0" fmla="*/ 2361721 h 4937071"/>
              <a:gd name="connsiteX1" fmla="*/ 136812 w 9582635"/>
              <a:gd name="connsiteY1" fmla="*/ 2088586 h 4937071"/>
              <a:gd name="connsiteX2" fmla="*/ 837456 w 9582635"/>
              <a:gd name="connsiteY2" fmla="*/ 544794 h 4937071"/>
              <a:gd name="connsiteX3" fmla="*/ 3390650 w 9582635"/>
              <a:gd name="connsiteY3" fmla="*/ 829801 h 4937071"/>
              <a:gd name="connsiteX4" fmla="*/ 5124448 w 9582635"/>
              <a:gd name="connsiteY4" fmla="*/ 556669 h 4937071"/>
              <a:gd name="connsiteX5" fmla="*/ 6941373 w 9582635"/>
              <a:gd name="connsiteY5" fmla="*/ 806051 h 4937071"/>
              <a:gd name="connsiteX6" fmla="*/ 9173934 w 9582635"/>
              <a:gd name="connsiteY6" fmla="*/ 200409 h 4937071"/>
              <a:gd name="connsiteX7" fmla="*/ 9328313 w 9582635"/>
              <a:gd name="connsiteY7" fmla="*/ 4819911 h 4937071"/>
              <a:gd name="connsiteX8" fmla="*/ 6478235 w 9582635"/>
              <a:gd name="connsiteY8" fmla="*/ 3644253 h 4937071"/>
              <a:gd name="connsiteX9" fmla="*/ 4483180 w 9582635"/>
              <a:gd name="connsiteY9" fmla="*/ 4641781 h 4937071"/>
              <a:gd name="connsiteX10" fmla="*/ 2915637 w 9582635"/>
              <a:gd name="connsiteY10" fmla="*/ 3287994 h 4937071"/>
              <a:gd name="connsiteX11" fmla="*/ 1051212 w 9582635"/>
              <a:gd name="connsiteY11" fmla="*/ 4653656 h 4937071"/>
              <a:gd name="connsiteX12" fmla="*/ 18058 w 9582635"/>
              <a:gd name="connsiteY12" fmla="*/ 2492347 h 4937071"/>
              <a:gd name="connsiteX0" fmla="*/ 41808 w 9582635"/>
              <a:gd name="connsiteY0" fmla="*/ 2361721 h 4937071"/>
              <a:gd name="connsiteX1" fmla="*/ 136812 w 9582635"/>
              <a:gd name="connsiteY1" fmla="*/ 2088586 h 4937071"/>
              <a:gd name="connsiteX2" fmla="*/ 837456 w 9582635"/>
              <a:gd name="connsiteY2" fmla="*/ 544794 h 4937071"/>
              <a:gd name="connsiteX3" fmla="*/ 3390650 w 9582635"/>
              <a:gd name="connsiteY3" fmla="*/ 829801 h 4937071"/>
              <a:gd name="connsiteX4" fmla="*/ 5124448 w 9582635"/>
              <a:gd name="connsiteY4" fmla="*/ 556669 h 4937071"/>
              <a:gd name="connsiteX5" fmla="*/ 6941373 w 9582635"/>
              <a:gd name="connsiteY5" fmla="*/ 806051 h 4937071"/>
              <a:gd name="connsiteX6" fmla="*/ 9173934 w 9582635"/>
              <a:gd name="connsiteY6" fmla="*/ 200409 h 4937071"/>
              <a:gd name="connsiteX7" fmla="*/ 9328313 w 9582635"/>
              <a:gd name="connsiteY7" fmla="*/ 4819911 h 4937071"/>
              <a:gd name="connsiteX8" fmla="*/ 6478235 w 9582635"/>
              <a:gd name="connsiteY8" fmla="*/ 3644253 h 4937071"/>
              <a:gd name="connsiteX9" fmla="*/ 4483180 w 9582635"/>
              <a:gd name="connsiteY9" fmla="*/ 4641781 h 4937071"/>
              <a:gd name="connsiteX10" fmla="*/ 2915637 w 9582635"/>
              <a:gd name="connsiteY10" fmla="*/ 3287994 h 4937071"/>
              <a:gd name="connsiteX11" fmla="*/ 1051212 w 9582635"/>
              <a:gd name="connsiteY11" fmla="*/ 4653656 h 4937071"/>
              <a:gd name="connsiteX12" fmla="*/ 18058 w 9582635"/>
              <a:gd name="connsiteY12" fmla="*/ 2373594 h 4937071"/>
              <a:gd name="connsiteX0" fmla="*/ 47779 w 9588606"/>
              <a:gd name="connsiteY0" fmla="*/ 2361721 h 4937071"/>
              <a:gd name="connsiteX1" fmla="*/ 142783 w 9588606"/>
              <a:gd name="connsiteY1" fmla="*/ 2088586 h 4937071"/>
              <a:gd name="connsiteX2" fmla="*/ 843427 w 9588606"/>
              <a:gd name="connsiteY2" fmla="*/ 544794 h 4937071"/>
              <a:gd name="connsiteX3" fmla="*/ 3396621 w 9588606"/>
              <a:gd name="connsiteY3" fmla="*/ 829801 h 4937071"/>
              <a:gd name="connsiteX4" fmla="*/ 5130419 w 9588606"/>
              <a:gd name="connsiteY4" fmla="*/ 556669 h 4937071"/>
              <a:gd name="connsiteX5" fmla="*/ 6947344 w 9588606"/>
              <a:gd name="connsiteY5" fmla="*/ 806051 h 4937071"/>
              <a:gd name="connsiteX6" fmla="*/ 9179905 w 9588606"/>
              <a:gd name="connsiteY6" fmla="*/ 200409 h 4937071"/>
              <a:gd name="connsiteX7" fmla="*/ 9334284 w 9588606"/>
              <a:gd name="connsiteY7" fmla="*/ 4819911 h 4937071"/>
              <a:gd name="connsiteX8" fmla="*/ 6484206 w 9588606"/>
              <a:gd name="connsiteY8" fmla="*/ 3644253 h 4937071"/>
              <a:gd name="connsiteX9" fmla="*/ 4489151 w 9588606"/>
              <a:gd name="connsiteY9" fmla="*/ 4641781 h 4937071"/>
              <a:gd name="connsiteX10" fmla="*/ 2921608 w 9588606"/>
              <a:gd name="connsiteY10" fmla="*/ 3287994 h 4937071"/>
              <a:gd name="connsiteX11" fmla="*/ 1057183 w 9588606"/>
              <a:gd name="connsiteY11" fmla="*/ 4653656 h 4937071"/>
              <a:gd name="connsiteX12" fmla="*/ 24029 w 9588606"/>
              <a:gd name="connsiteY12" fmla="*/ 2373594 h 4937071"/>
              <a:gd name="connsiteX0" fmla="*/ 47779 w 9588606"/>
              <a:gd name="connsiteY0" fmla="*/ 2361721 h 4937071"/>
              <a:gd name="connsiteX1" fmla="*/ 142783 w 9588606"/>
              <a:gd name="connsiteY1" fmla="*/ 2088586 h 4937071"/>
              <a:gd name="connsiteX2" fmla="*/ 784050 w 9588606"/>
              <a:gd name="connsiteY2" fmla="*/ 461667 h 4937071"/>
              <a:gd name="connsiteX3" fmla="*/ 3396621 w 9588606"/>
              <a:gd name="connsiteY3" fmla="*/ 829801 h 4937071"/>
              <a:gd name="connsiteX4" fmla="*/ 5130419 w 9588606"/>
              <a:gd name="connsiteY4" fmla="*/ 556669 h 4937071"/>
              <a:gd name="connsiteX5" fmla="*/ 6947344 w 9588606"/>
              <a:gd name="connsiteY5" fmla="*/ 806051 h 4937071"/>
              <a:gd name="connsiteX6" fmla="*/ 9179905 w 9588606"/>
              <a:gd name="connsiteY6" fmla="*/ 200409 h 4937071"/>
              <a:gd name="connsiteX7" fmla="*/ 9334284 w 9588606"/>
              <a:gd name="connsiteY7" fmla="*/ 4819911 h 4937071"/>
              <a:gd name="connsiteX8" fmla="*/ 6484206 w 9588606"/>
              <a:gd name="connsiteY8" fmla="*/ 3644253 h 4937071"/>
              <a:gd name="connsiteX9" fmla="*/ 4489151 w 9588606"/>
              <a:gd name="connsiteY9" fmla="*/ 4641781 h 4937071"/>
              <a:gd name="connsiteX10" fmla="*/ 2921608 w 9588606"/>
              <a:gd name="connsiteY10" fmla="*/ 3287994 h 4937071"/>
              <a:gd name="connsiteX11" fmla="*/ 1057183 w 9588606"/>
              <a:gd name="connsiteY11" fmla="*/ 4653656 h 4937071"/>
              <a:gd name="connsiteX12" fmla="*/ 24029 w 9588606"/>
              <a:gd name="connsiteY12" fmla="*/ 2373594 h 4937071"/>
              <a:gd name="connsiteX0" fmla="*/ 47779 w 9588606"/>
              <a:gd name="connsiteY0" fmla="*/ 2361721 h 4937071"/>
              <a:gd name="connsiteX1" fmla="*/ 119032 w 9588606"/>
              <a:gd name="connsiteY1" fmla="*/ 1993583 h 4937071"/>
              <a:gd name="connsiteX2" fmla="*/ 784050 w 9588606"/>
              <a:gd name="connsiteY2" fmla="*/ 461667 h 4937071"/>
              <a:gd name="connsiteX3" fmla="*/ 3396621 w 9588606"/>
              <a:gd name="connsiteY3" fmla="*/ 829801 h 4937071"/>
              <a:gd name="connsiteX4" fmla="*/ 5130419 w 9588606"/>
              <a:gd name="connsiteY4" fmla="*/ 556669 h 4937071"/>
              <a:gd name="connsiteX5" fmla="*/ 6947344 w 9588606"/>
              <a:gd name="connsiteY5" fmla="*/ 806051 h 4937071"/>
              <a:gd name="connsiteX6" fmla="*/ 9179905 w 9588606"/>
              <a:gd name="connsiteY6" fmla="*/ 200409 h 4937071"/>
              <a:gd name="connsiteX7" fmla="*/ 9334284 w 9588606"/>
              <a:gd name="connsiteY7" fmla="*/ 4819911 h 4937071"/>
              <a:gd name="connsiteX8" fmla="*/ 6484206 w 9588606"/>
              <a:gd name="connsiteY8" fmla="*/ 3644253 h 4937071"/>
              <a:gd name="connsiteX9" fmla="*/ 4489151 w 9588606"/>
              <a:gd name="connsiteY9" fmla="*/ 4641781 h 4937071"/>
              <a:gd name="connsiteX10" fmla="*/ 2921608 w 9588606"/>
              <a:gd name="connsiteY10" fmla="*/ 3287994 h 4937071"/>
              <a:gd name="connsiteX11" fmla="*/ 1057183 w 9588606"/>
              <a:gd name="connsiteY11" fmla="*/ 4653656 h 4937071"/>
              <a:gd name="connsiteX12" fmla="*/ 24029 w 9588606"/>
              <a:gd name="connsiteY12" fmla="*/ 2373594 h 4937071"/>
              <a:gd name="connsiteX0" fmla="*/ 46343 w 9587170"/>
              <a:gd name="connsiteY0" fmla="*/ 2361721 h 4937071"/>
              <a:gd name="connsiteX1" fmla="*/ 117596 w 9587170"/>
              <a:gd name="connsiteY1" fmla="*/ 1993583 h 4937071"/>
              <a:gd name="connsiteX2" fmla="*/ 782614 w 9587170"/>
              <a:gd name="connsiteY2" fmla="*/ 461667 h 4937071"/>
              <a:gd name="connsiteX3" fmla="*/ 3395185 w 9587170"/>
              <a:gd name="connsiteY3" fmla="*/ 829801 h 4937071"/>
              <a:gd name="connsiteX4" fmla="*/ 5128983 w 9587170"/>
              <a:gd name="connsiteY4" fmla="*/ 556669 h 4937071"/>
              <a:gd name="connsiteX5" fmla="*/ 6945908 w 9587170"/>
              <a:gd name="connsiteY5" fmla="*/ 806051 h 4937071"/>
              <a:gd name="connsiteX6" fmla="*/ 9178469 w 9587170"/>
              <a:gd name="connsiteY6" fmla="*/ 200409 h 4937071"/>
              <a:gd name="connsiteX7" fmla="*/ 9332848 w 9587170"/>
              <a:gd name="connsiteY7" fmla="*/ 4819911 h 4937071"/>
              <a:gd name="connsiteX8" fmla="*/ 6482770 w 9587170"/>
              <a:gd name="connsiteY8" fmla="*/ 3644253 h 4937071"/>
              <a:gd name="connsiteX9" fmla="*/ 4487715 w 9587170"/>
              <a:gd name="connsiteY9" fmla="*/ 4641781 h 4937071"/>
              <a:gd name="connsiteX10" fmla="*/ 2920172 w 9587170"/>
              <a:gd name="connsiteY10" fmla="*/ 3287994 h 4937071"/>
              <a:gd name="connsiteX11" fmla="*/ 1055747 w 9587170"/>
              <a:gd name="connsiteY11" fmla="*/ 4653656 h 4937071"/>
              <a:gd name="connsiteX12" fmla="*/ 46344 w 9587170"/>
              <a:gd name="connsiteY12" fmla="*/ 2254841 h 4937071"/>
              <a:gd name="connsiteX0" fmla="*/ 26371 w 9567198"/>
              <a:gd name="connsiteY0" fmla="*/ 2361721 h 4937071"/>
              <a:gd name="connsiteX1" fmla="*/ 97624 w 9567198"/>
              <a:gd name="connsiteY1" fmla="*/ 1993583 h 4937071"/>
              <a:gd name="connsiteX2" fmla="*/ 762642 w 9567198"/>
              <a:gd name="connsiteY2" fmla="*/ 461667 h 4937071"/>
              <a:gd name="connsiteX3" fmla="*/ 3375213 w 9567198"/>
              <a:gd name="connsiteY3" fmla="*/ 829801 h 4937071"/>
              <a:gd name="connsiteX4" fmla="*/ 5109011 w 9567198"/>
              <a:gd name="connsiteY4" fmla="*/ 556669 h 4937071"/>
              <a:gd name="connsiteX5" fmla="*/ 6925936 w 9567198"/>
              <a:gd name="connsiteY5" fmla="*/ 806051 h 4937071"/>
              <a:gd name="connsiteX6" fmla="*/ 9158497 w 9567198"/>
              <a:gd name="connsiteY6" fmla="*/ 200409 h 4937071"/>
              <a:gd name="connsiteX7" fmla="*/ 9312876 w 9567198"/>
              <a:gd name="connsiteY7" fmla="*/ 4819911 h 4937071"/>
              <a:gd name="connsiteX8" fmla="*/ 6462798 w 9567198"/>
              <a:gd name="connsiteY8" fmla="*/ 3644253 h 4937071"/>
              <a:gd name="connsiteX9" fmla="*/ 4467743 w 9567198"/>
              <a:gd name="connsiteY9" fmla="*/ 4641781 h 4937071"/>
              <a:gd name="connsiteX10" fmla="*/ 2900200 w 9567198"/>
              <a:gd name="connsiteY10" fmla="*/ 3287994 h 4937071"/>
              <a:gd name="connsiteX11" fmla="*/ 1035775 w 9567198"/>
              <a:gd name="connsiteY11" fmla="*/ 4653656 h 4937071"/>
              <a:gd name="connsiteX12" fmla="*/ 26372 w 9567198"/>
              <a:gd name="connsiteY12" fmla="*/ 2254841 h 4937071"/>
              <a:gd name="connsiteX0" fmla="*/ 26371 w 9567198"/>
              <a:gd name="connsiteY0" fmla="*/ 2361721 h 4937071"/>
              <a:gd name="connsiteX1" fmla="*/ 97624 w 9567198"/>
              <a:gd name="connsiteY1" fmla="*/ 1993583 h 4937071"/>
              <a:gd name="connsiteX2" fmla="*/ 762642 w 9567198"/>
              <a:gd name="connsiteY2" fmla="*/ 461667 h 4937071"/>
              <a:gd name="connsiteX3" fmla="*/ 3303961 w 9567198"/>
              <a:gd name="connsiteY3" fmla="*/ 675422 h 4937071"/>
              <a:gd name="connsiteX4" fmla="*/ 5109011 w 9567198"/>
              <a:gd name="connsiteY4" fmla="*/ 556669 h 4937071"/>
              <a:gd name="connsiteX5" fmla="*/ 6925936 w 9567198"/>
              <a:gd name="connsiteY5" fmla="*/ 806051 h 4937071"/>
              <a:gd name="connsiteX6" fmla="*/ 9158497 w 9567198"/>
              <a:gd name="connsiteY6" fmla="*/ 200409 h 4937071"/>
              <a:gd name="connsiteX7" fmla="*/ 9312876 w 9567198"/>
              <a:gd name="connsiteY7" fmla="*/ 4819911 h 4937071"/>
              <a:gd name="connsiteX8" fmla="*/ 6462798 w 9567198"/>
              <a:gd name="connsiteY8" fmla="*/ 3644253 h 4937071"/>
              <a:gd name="connsiteX9" fmla="*/ 4467743 w 9567198"/>
              <a:gd name="connsiteY9" fmla="*/ 4641781 h 4937071"/>
              <a:gd name="connsiteX10" fmla="*/ 2900200 w 9567198"/>
              <a:gd name="connsiteY10" fmla="*/ 3287994 h 4937071"/>
              <a:gd name="connsiteX11" fmla="*/ 1035775 w 9567198"/>
              <a:gd name="connsiteY11" fmla="*/ 4653656 h 4937071"/>
              <a:gd name="connsiteX12" fmla="*/ 26372 w 9567198"/>
              <a:gd name="connsiteY12" fmla="*/ 2254841 h 4937071"/>
              <a:gd name="connsiteX0" fmla="*/ 26371 w 9564934"/>
              <a:gd name="connsiteY0" fmla="*/ 2397693 h 4973043"/>
              <a:gd name="connsiteX1" fmla="*/ 97624 w 9564934"/>
              <a:gd name="connsiteY1" fmla="*/ 2029555 h 4973043"/>
              <a:gd name="connsiteX2" fmla="*/ 762642 w 9564934"/>
              <a:gd name="connsiteY2" fmla="*/ 497639 h 4973043"/>
              <a:gd name="connsiteX3" fmla="*/ 3303961 w 9564934"/>
              <a:gd name="connsiteY3" fmla="*/ 711394 h 4973043"/>
              <a:gd name="connsiteX4" fmla="*/ 5109011 w 9564934"/>
              <a:gd name="connsiteY4" fmla="*/ 592641 h 4973043"/>
              <a:gd name="connsiteX5" fmla="*/ 6973437 w 9564934"/>
              <a:gd name="connsiteY5" fmla="*/ 663893 h 4973043"/>
              <a:gd name="connsiteX6" fmla="*/ 9158497 w 9564934"/>
              <a:gd name="connsiteY6" fmla="*/ 236381 h 4973043"/>
              <a:gd name="connsiteX7" fmla="*/ 9312876 w 9564934"/>
              <a:gd name="connsiteY7" fmla="*/ 4855883 h 4973043"/>
              <a:gd name="connsiteX8" fmla="*/ 6462798 w 9564934"/>
              <a:gd name="connsiteY8" fmla="*/ 3680225 h 4973043"/>
              <a:gd name="connsiteX9" fmla="*/ 4467743 w 9564934"/>
              <a:gd name="connsiteY9" fmla="*/ 4677753 h 4973043"/>
              <a:gd name="connsiteX10" fmla="*/ 2900200 w 9564934"/>
              <a:gd name="connsiteY10" fmla="*/ 3323966 h 4973043"/>
              <a:gd name="connsiteX11" fmla="*/ 1035775 w 9564934"/>
              <a:gd name="connsiteY11" fmla="*/ 4689628 h 4973043"/>
              <a:gd name="connsiteX12" fmla="*/ 26372 w 9564934"/>
              <a:gd name="connsiteY12" fmla="*/ 2290813 h 4973043"/>
              <a:gd name="connsiteX0" fmla="*/ 26371 w 9541206"/>
              <a:gd name="connsiteY0" fmla="*/ 2060335 h 4615000"/>
              <a:gd name="connsiteX1" fmla="*/ 97624 w 9541206"/>
              <a:gd name="connsiteY1" fmla="*/ 1692197 h 4615000"/>
              <a:gd name="connsiteX2" fmla="*/ 762642 w 9541206"/>
              <a:gd name="connsiteY2" fmla="*/ 160281 h 4615000"/>
              <a:gd name="connsiteX3" fmla="*/ 3303961 w 9541206"/>
              <a:gd name="connsiteY3" fmla="*/ 374036 h 4615000"/>
              <a:gd name="connsiteX4" fmla="*/ 5109011 w 9541206"/>
              <a:gd name="connsiteY4" fmla="*/ 255283 h 4615000"/>
              <a:gd name="connsiteX5" fmla="*/ 6973437 w 9541206"/>
              <a:gd name="connsiteY5" fmla="*/ 326535 h 4615000"/>
              <a:gd name="connsiteX6" fmla="*/ 9099120 w 9541206"/>
              <a:gd name="connsiteY6" fmla="*/ 302784 h 4615000"/>
              <a:gd name="connsiteX7" fmla="*/ 9312876 w 9541206"/>
              <a:gd name="connsiteY7" fmla="*/ 4518525 h 4615000"/>
              <a:gd name="connsiteX8" fmla="*/ 6462798 w 9541206"/>
              <a:gd name="connsiteY8" fmla="*/ 3342867 h 4615000"/>
              <a:gd name="connsiteX9" fmla="*/ 4467743 w 9541206"/>
              <a:gd name="connsiteY9" fmla="*/ 4340395 h 4615000"/>
              <a:gd name="connsiteX10" fmla="*/ 2900200 w 9541206"/>
              <a:gd name="connsiteY10" fmla="*/ 2986608 h 4615000"/>
              <a:gd name="connsiteX11" fmla="*/ 1035775 w 9541206"/>
              <a:gd name="connsiteY11" fmla="*/ 4352270 h 4615000"/>
              <a:gd name="connsiteX12" fmla="*/ 26372 w 9541206"/>
              <a:gd name="connsiteY12" fmla="*/ 1953455 h 4615000"/>
              <a:gd name="connsiteX0" fmla="*/ 26371 w 9541206"/>
              <a:gd name="connsiteY0" fmla="*/ 2060335 h 4615000"/>
              <a:gd name="connsiteX1" fmla="*/ 97624 w 9541206"/>
              <a:gd name="connsiteY1" fmla="*/ 1692197 h 4615000"/>
              <a:gd name="connsiteX2" fmla="*/ 762642 w 9541206"/>
              <a:gd name="connsiteY2" fmla="*/ 160281 h 4615000"/>
              <a:gd name="connsiteX3" fmla="*/ 3303961 w 9541206"/>
              <a:gd name="connsiteY3" fmla="*/ 374036 h 4615000"/>
              <a:gd name="connsiteX4" fmla="*/ 5109011 w 9541206"/>
              <a:gd name="connsiteY4" fmla="*/ 255283 h 4615000"/>
              <a:gd name="connsiteX5" fmla="*/ 6973437 w 9541206"/>
              <a:gd name="connsiteY5" fmla="*/ 326535 h 4615000"/>
              <a:gd name="connsiteX6" fmla="*/ 9099120 w 9541206"/>
              <a:gd name="connsiteY6" fmla="*/ 302784 h 4615000"/>
              <a:gd name="connsiteX7" fmla="*/ 9312876 w 9541206"/>
              <a:gd name="connsiteY7" fmla="*/ 4518525 h 4615000"/>
              <a:gd name="connsiteX8" fmla="*/ 6462798 w 9541206"/>
              <a:gd name="connsiteY8" fmla="*/ 3342867 h 4615000"/>
              <a:gd name="connsiteX9" fmla="*/ 4467743 w 9541206"/>
              <a:gd name="connsiteY9" fmla="*/ 4340395 h 4615000"/>
              <a:gd name="connsiteX10" fmla="*/ 2710194 w 9541206"/>
              <a:gd name="connsiteY10" fmla="*/ 3734754 h 4615000"/>
              <a:gd name="connsiteX11" fmla="*/ 1035775 w 9541206"/>
              <a:gd name="connsiteY11" fmla="*/ 4352270 h 4615000"/>
              <a:gd name="connsiteX12" fmla="*/ 26372 w 9541206"/>
              <a:gd name="connsiteY12" fmla="*/ 1953455 h 4615000"/>
              <a:gd name="connsiteX0" fmla="*/ 26371 w 9524635"/>
              <a:gd name="connsiteY0" fmla="*/ 2060335 h 4654943"/>
              <a:gd name="connsiteX1" fmla="*/ 97624 w 9524635"/>
              <a:gd name="connsiteY1" fmla="*/ 1692197 h 4654943"/>
              <a:gd name="connsiteX2" fmla="*/ 762642 w 9524635"/>
              <a:gd name="connsiteY2" fmla="*/ 160281 h 4654943"/>
              <a:gd name="connsiteX3" fmla="*/ 3303961 w 9524635"/>
              <a:gd name="connsiteY3" fmla="*/ 374036 h 4654943"/>
              <a:gd name="connsiteX4" fmla="*/ 5109011 w 9524635"/>
              <a:gd name="connsiteY4" fmla="*/ 255283 h 4654943"/>
              <a:gd name="connsiteX5" fmla="*/ 6973437 w 9524635"/>
              <a:gd name="connsiteY5" fmla="*/ 326535 h 4654943"/>
              <a:gd name="connsiteX6" fmla="*/ 9099120 w 9524635"/>
              <a:gd name="connsiteY6" fmla="*/ 302784 h 4654943"/>
              <a:gd name="connsiteX7" fmla="*/ 9312876 w 9524635"/>
              <a:gd name="connsiteY7" fmla="*/ 4518525 h 4654943"/>
              <a:gd name="connsiteX8" fmla="*/ 6688429 w 9524635"/>
              <a:gd name="connsiteY8" fmla="*/ 3687252 h 4654943"/>
              <a:gd name="connsiteX9" fmla="*/ 4467743 w 9524635"/>
              <a:gd name="connsiteY9" fmla="*/ 4340395 h 4654943"/>
              <a:gd name="connsiteX10" fmla="*/ 2710194 w 9524635"/>
              <a:gd name="connsiteY10" fmla="*/ 3734754 h 4654943"/>
              <a:gd name="connsiteX11" fmla="*/ 1035775 w 9524635"/>
              <a:gd name="connsiteY11" fmla="*/ 4352270 h 4654943"/>
              <a:gd name="connsiteX12" fmla="*/ 26372 w 9524635"/>
              <a:gd name="connsiteY12" fmla="*/ 1953455 h 4654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24635" h="4654943">
                <a:moveTo>
                  <a:pt x="26371" y="2060335"/>
                </a:moveTo>
                <a:cubicBezTo>
                  <a:pt x="-56756" y="2085075"/>
                  <a:pt x="81790" y="1711990"/>
                  <a:pt x="97624" y="1692197"/>
                </a:cubicBezTo>
                <a:cubicBezTo>
                  <a:pt x="113458" y="1672404"/>
                  <a:pt x="228253" y="379974"/>
                  <a:pt x="762642" y="160281"/>
                </a:cubicBezTo>
                <a:cubicBezTo>
                  <a:pt x="1297031" y="-59412"/>
                  <a:pt x="2579566" y="358202"/>
                  <a:pt x="3303961" y="374036"/>
                </a:cubicBezTo>
                <a:cubicBezTo>
                  <a:pt x="4028356" y="389870"/>
                  <a:pt x="4497432" y="263200"/>
                  <a:pt x="5109011" y="255283"/>
                </a:cubicBezTo>
                <a:cubicBezTo>
                  <a:pt x="5720590" y="247366"/>
                  <a:pt x="6308419" y="318618"/>
                  <a:pt x="6973437" y="326535"/>
                </a:cubicBezTo>
                <a:cubicBezTo>
                  <a:pt x="7638455" y="334452"/>
                  <a:pt x="8709214" y="-395881"/>
                  <a:pt x="9099120" y="302784"/>
                </a:cubicBezTo>
                <a:cubicBezTo>
                  <a:pt x="9489026" y="1001449"/>
                  <a:pt x="9714658" y="3954447"/>
                  <a:pt x="9312876" y="4518525"/>
                </a:cubicBezTo>
                <a:cubicBezTo>
                  <a:pt x="8911094" y="5082603"/>
                  <a:pt x="7495951" y="3716940"/>
                  <a:pt x="6688429" y="3687252"/>
                </a:cubicBezTo>
                <a:cubicBezTo>
                  <a:pt x="5880907" y="3657564"/>
                  <a:pt x="5130782" y="4332478"/>
                  <a:pt x="4467743" y="4340395"/>
                </a:cubicBezTo>
                <a:cubicBezTo>
                  <a:pt x="3804704" y="4348312"/>
                  <a:pt x="3282189" y="3732775"/>
                  <a:pt x="2710194" y="3734754"/>
                </a:cubicBezTo>
                <a:cubicBezTo>
                  <a:pt x="2138199" y="3736733"/>
                  <a:pt x="1483079" y="4649153"/>
                  <a:pt x="1035775" y="4352270"/>
                </a:cubicBezTo>
                <a:cubicBezTo>
                  <a:pt x="588471" y="4055387"/>
                  <a:pt x="-137903" y="2540294"/>
                  <a:pt x="26372" y="1953455"/>
                </a:cubicBezTo>
              </a:path>
            </a:pathLst>
          </a:cu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367014" y="2217520"/>
            <a:ext cx="2847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Lato" pitchFamily="34" charset="0"/>
              </a:rPr>
              <a:t>YOUR TITLE HERE</a:t>
            </a:r>
            <a:endParaRPr lang="zh-CN" altLang="en-US" sz="2000" dirty="0">
              <a:latin typeface="Lato" pitchFamily="34" charset="0"/>
            </a:endParaRPr>
          </a:p>
        </p:txBody>
      </p:sp>
      <p:sp>
        <p:nvSpPr>
          <p:cNvPr id="1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019449" y="2778461"/>
            <a:ext cx="64807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consectetuer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adipiscing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elit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porttitor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congue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massa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Fusce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posuere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sed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pulvinar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ultricies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purus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lectus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malesuada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libero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,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amet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commodo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magna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eros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quis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urna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Lorem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ipsum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latin typeface="Lato" pitchFamily="34" charset="0"/>
                <a:cs typeface="+mn-ea"/>
                <a:sym typeface="+mn-lt"/>
              </a:rPr>
              <a:t>ame</a:t>
            </a:r>
            <a:r>
              <a:rPr lang="en-US" altLang="zh-CN" sz="2000" dirty="0">
                <a:latin typeface="Lato" pitchFamily="34" charset="0"/>
                <a:cs typeface="+mn-ea"/>
                <a:sym typeface="+mn-lt"/>
              </a:rPr>
              <a:t>.</a:t>
            </a:r>
          </a:p>
          <a:p>
            <a:pPr algn="just"/>
            <a:endParaRPr lang="en-US" altLang="zh-CN" sz="2000" dirty="0">
              <a:latin typeface="Lato" pitchFamily="34" charset="0"/>
              <a:cs typeface="+mn-ea"/>
              <a:sym typeface="+mn-lt"/>
            </a:endParaRPr>
          </a:p>
        </p:txBody>
      </p:sp>
      <p:pic>
        <p:nvPicPr>
          <p:cNvPr id="11" name="Picture 4" descr="H:\Z 其他\新建文件夹01\0000\8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85146" y="4417118"/>
            <a:ext cx="1037780" cy="13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H:\Z 其他\新建文件夹01\0000\81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95606" y="4797946"/>
            <a:ext cx="962331" cy="123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:\Z 其他\新建文件夹01\0000\81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63063" y="4366722"/>
            <a:ext cx="904245" cy="115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 rot="304282">
            <a:off x="1331747" y="2529537"/>
            <a:ext cx="810109" cy="157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Z 其他\新建文件夹01\0000\74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9648">
            <a:off x="10694826" y="730687"/>
            <a:ext cx="1204513" cy="60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7" descr="H:\Z 其他\新建文件夹01\0000\81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358" y="4517666"/>
            <a:ext cx="880550" cy="112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:\Z 其他\新建文件夹01\0000\81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694" y="5413351"/>
            <a:ext cx="772791" cy="9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:\Z 其他\新建文件夹01\0000\719.png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1683">
            <a:off x="15197" y="5717518"/>
            <a:ext cx="1525947" cy="118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7" t="657" r="39127" b="58600"/>
          <a:stretch/>
        </p:blipFill>
        <p:spPr bwMode="auto">
          <a:xfrm>
            <a:off x="1426598" y="474651"/>
            <a:ext cx="883653" cy="8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5" t="40544" r="19469" b="18713"/>
          <a:stretch/>
        </p:blipFill>
        <p:spPr bwMode="auto">
          <a:xfrm>
            <a:off x="409962" y="3996880"/>
            <a:ext cx="883653" cy="82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523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8" descr="H:\Z 其他\新建文件夹01\0000\8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605" y="1863275"/>
            <a:ext cx="1823693" cy="245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0127855\Desktop\000\8801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65" y="4653930"/>
            <a:ext cx="1221805" cy="18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85"/>
          <p:cNvSpPr/>
          <p:nvPr/>
        </p:nvSpPr>
        <p:spPr bwMode="auto">
          <a:xfrm flipH="1">
            <a:off x="3948656" y="-736778436"/>
            <a:ext cx="45719" cy="740556362"/>
          </a:xfrm>
          <a:custGeom>
            <a:avLst/>
            <a:gdLst>
              <a:gd name="T0" fmla="*/ 69 h 69"/>
              <a:gd name="T1" fmla="*/ 0 h 69"/>
              <a:gd name="T2" fmla="*/ 69 h 6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69">
                <a:moveTo>
                  <a:pt x="0" y="69"/>
                </a:moveTo>
                <a:lnTo>
                  <a:pt x="0" y="0"/>
                </a:lnTo>
                <a:lnTo>
                  <a:pt x="0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字魂59号-创粗黑" panose="00000500000000000000" pitchFamily="2" charset="-122"/>
              <a:ea typeface="字魂59号-创粗黑" panose="00000500000000000000" pitchFamily="2" charset="-122"/>
              <a:cs typeface="+mn-ea"/>
              <a:sym typeface="字魂59号-创粗黑" panose="00000500000000000000" pitchFamily="2" charset="-122"/>
            </a:endParaRPr>
          </a:p>
        </p:txBody>
      </p:sp>
      <p:sp>
        <p:nvSpPr>
          <p:cNvPr id="132" name="椭圆 131"/>
          <p:cNvSpPr/>
          <p:nvPr/>
        </p:nvSpPr>
        <p:spPr>
          <a:xfrm rot="1010988">
            <a:off x="7744112" y="1852807"/>
            <a:ext cx="3912401" cy="3013461"/>
          </a:xfrm>
          <a:prstGeom prst="ellipse">
            <a:avLst/>
          </a:prstGeom>
          <a:solidFill>
            <a:srgbClr val="FFFFFF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416793" y="2397018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Futura Bk BT" panose="020B0502020204020303" pitchFamily="34" charset="0"/>
              </a:rPr>
              <a:t>YOUR TITLE HERE</a:t>
            </a:r>
            <a:endParaRPr lang="zh-CN" altLang="en-US" sz="2000" dirty="0">
              <a:latin typeface="Futura Bk BT" panose="020B0502020204020303" pitchFamily="34" charset="0"/>
            </a:endParaRPr>
          </a:p>
        </p:txBody>
      </p:sp>
      <p:sp>
        <p:nvSpPr>
          <p:cNvPr id="139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8381627" y="2977482"/>
            <a:ext cx="2797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cs typeface="+mn-ea"/>
                <a:sym typeface="+mn-lt"/>
              </a:rPr>
              <a:t>Lorem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ipsum</a:t>
            </a:r>
            <a:r>
              <a:rPr lang="en-US" altLang="zh-CN" sz="2000" dirty="0"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cs typeface="+mn-ea"/>
                <a:sym typeface="+mn-lt"/>
              </a:rPr>
              <a:t>amet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000" dirty="0" err="1">
                <a:cs typeface="+mn-ea"/>
                <a:sym typeface="+mn-lt"/>
              </a:rPr>
              <a:t>consectetuer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adipiscing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elit</a:t>
            </a:r>
            <a:r>
              <a:rPr lang="en-US" altLang="zh-CN" sz="2000" dirty="0"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cs typeface="+mn-ea"/>
                <a:sym typeface="+mn-lt"/>
              </a:rPr>
              <a:t>porttitor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congue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massa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9218" name="Picture 2" descr="C:\Users\0127855\Desktop\000\8801.png"/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14" y="4597406"/>
            <a:ext cx="1221805" cy="1852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:\Users\0127855\Desktop\000\8801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89" y="4811872"/>
            <a:ext cx="1221805" cy="15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0127855\Desktop\000\8801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3" y="4811872"/>
            <a:ext cx="1221805" cy="15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C:\Users\0127855\Desktop\000\8801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94" y="4667856"/>
            <a:ext cx="1221805" cy="158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4193962" y="333450"/>
            <a:ext cx="34211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" dirty="0">
                <a:solidFill>
                  <a:schemeClr val="bg1"/>
                </a:solidFill>
                <a:latin typeface="Lato Black" pitchFamily="34" charset="0"/>
              </a:rPr>
              <a:t>YOUR TITLE HERE</a:t>
            </a:r>
            <a:endParaRPr lang="zh-CN" altLang="en-US" sz="3000" dirty="0">
              <a:solidFill>
                <a:schemeClr val="bg1"/>
              </a:solidFill>
              <a:latin typeface="Lato Black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4150990" y="981522"/>
            <a:ext cx="3528392" cy="0"/>
          </a:xfrm>
          <a:prstGeom prst="line">
            <a:avLst/>
          </a:prstGeom>
          <a:ln w="38100" cap="rnd">
            <a:solidFill>
              <a:schemeClr val="bg1">
                <a:lumMod val="9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 descr="H:\Z 其他\新建文件夹01\0000\70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823" y="333450"/>
            <a:ext cx="710475" cy="6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H:\Z 其他\新建文件夹01\0000\105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08" t="22391" r="20753"/>
          <a:stretch/>
        </p:blipFill>
        <p:spPr bwMode="auto">
          <a:xfrm>
            <a:off x="4193962" y="1556427"/>
            <a:ext cx="2138571" cy="41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椭圆 38"/>
          <p:cNvSpPr/>
          <p:nvPr/>
        </p:nvSpPr>
        <p:spPr>
          <a:xfrm rot="1010988">
            <a:off x="275569" y="1771899"/>
            <a:ext cx="3912401" cy="3013461"/>
          </a:xfrm>
          <a:prstGeom prst="ellipse">
            <a:avLst/>
          </a:prstGeom>
          <a:solidFill>
            <a:srgbClr val="FFFFFF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48250" y="2316110"/>
            <a:ext cx="2498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Futura Bk BT" panose="020B0502020204020303" pitchFamily="34" charset="0"/>
              </a:rPr>
              <a:t>YOUR TITLE HERE</a:t>
            </a:r>
            <a:endParaRPr lang="zh-CN" altLang="en-US" sz="2000" dirty="0">
              <a:latin typeface="Futura Bk BT" panose="020B0502020204020303" pitchFamily="34" charset="0"/>
            </a:endParaRPr>
          </a:p>
        </p:txBody>
      </p:sp>
      <p:sp>
        <p:nvSpPr>
          <p:cNvPr id="41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913084" y="2896574"/>
            <a:ext cx="27976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>
                <a:cs typeface="+mn-ea"/>
                <a:sym typeface="+mn-lt"/>
              </a:rPr>
              <a:t>Lorem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ipsum</a:t>
            </a:r>
            <a:r>
              <a:rPr lang="en-US" altLang="zh-CN" sz="2000" dirty="0">
                <a:cs typeface="+mn-ea"/>
                <a:sym typeface="+mn-lt"/>
              </a:rPr>
              <a:t> dolor sit </a:t>
            </a:r>
            <a:r>
              <a:rPr lang="en-US" altLang="zh-CN" sz="2000" dirty="0" err="1">
                <a:cs typeface="+mn-ea"/>
                <a:sym typeface="+mn-lt"/>
              </a:rPr>
              <a:t>amet</a:t>
            </a:r>
            <a:r>
              <a:rPr lang="en-US" altLang="zh-CN" sz="2000" dirty="0">
                <a:cs typeface="+mn-ea"/>
                <a:sym typeface="+mn-lt"/>
              </a:rPr>
              <a:t>, </a:t>
            </a:r>
            <a:r>
              <a:rPr lang="en-US" altLang="zh-CN" sz="2000" dirty="0" err="1">
                <a:cs typeface="+mn-ea"/>
                <a:sym typeface="+mn-lt"/>
              </a:rPr>
              <a:t>consectetuer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adipiscing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elit</a:t>
            </a:r>
            <a:r>
              <a:rPr lang="en-US" altLang="zh-CN" sz="2000" dirty="0">
                <a:cs typeface="+mn-ea"/>
                <a:sym typeface="+mn-lt"/>
              </a:rPr>
              <a:t>. Maecenas </a:t>
            </a:r>
            <a:r>
              <a:rPr lang="en-US" altLang="zh-CN" sz="2000" dirty="0" err="1">
                <a:cs typeface="+mn-ea"/>
                <a:sym typeface="+mn-lt"/>
              </a:rPr>
              <a:t>porttitor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congue</a:t>
            </a:r>
            <a:r>
              <a:rPr lang="en-US" altLang="zh-CN" sz="2000" dirty="0">
                <a:cs typeface="+mn-ea"/>
                <a:sym typeface="+mn-lt"/>
              </a:rPr>
              <a:t> </a:t>
            </a:r>
            <a:r>
              <a:rPr lang="en-US" altLang="zh-CN" sz="2000" dirty="0" err="1">
                <a:cs typeface="+mn-ea"/>
                <a:sym typeface="+mn-lt"/>
              </a:rPr>
              <a:t>massa</a:t>
            </a:r>
            <a:endParaRPr lang="en-US" altLang="zh-CN" sz="2000" dirty="0">
              <a:cs typeface="+mn-ea"/>
              <a:sym typeface="+mn-lt"/>
            </a:endParaRPr>
          </a:p>
        </p:txBody>
      </p:sp>
      <p:pic>
        <p:nvPicPr>
          <p:cNvPr id="9220" name="Picture 4" descr="H:\Z 其他\新建文件夹01\0000\7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349" y="4322634"/>
            <a:ext cx="2053935" cy="180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7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8" grpId="0"/>
      <p:bldP spid="139" grpId="0"/>
      <p:bldP spid="39" grpId="0" animBg="1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文本框 13"/>
          <p:cNvSpPr txBox="1"/>
          <p:nvPr/>
        </p:nvSpPr>
        <p:spPr>
          <a:xfrm>
            <a:off x="3056094" y="4319806"/>
            <a:ext cx="6971313" cy="69416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800" dirty="0">
                <a:solidFill>
                  <a:schemeClr val="bg1"/>
                </a:solidFill>
                <a:latin typeface="Lato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</a:p>
        </p:txBody>
      </p:sp>
      <p:pic>
        <p:nvPicPr>
          <p:cNvPr id="3074" name="Picture 2" descr="C:\Users\0127855\Desktop\0000\4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27"/>
          <a:stretch/>
        </p:blipFill>
        <p:spPr bwMode="auto">
          <a:xfrm>
            <a:off x="5186940" y="1269554"/>
            <a:ext cx="2182813" cy="164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文本框 24">
            <a:extLst>
              <a:ext uri="{FF2B5EF4-FFF2-40B4-BE49-F238E27FC236}">
                <a16:creationId xmlns:a16="http://schemas.microsoft.com/office/drawing/2014/main" id="{5F8D953D-E691-46DD-9E63-07FDE518B761}"/>
              </a:ext>
            </a:extLst>
          </p:cNvPr>
          <p:cNvSpPr txBox="1"/>
          <p:nvPr/>
        </p:nvSpPr>
        <p:spPr>
          <a:xfrm>
            <a:off x="3084333" y="3311260"/>
            <a:ext cx="65934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000" dirty="0">
                <a:solidFill>
                  <a:schemeClr val="bg1"/>
                </a:solidFill>
                <a:latin typeface="Lato Black" pitchFamily="34" charset="0"/>
              </a:rPr>
              <a:t>01. YOUR TITLE HERE</a:t>
            </a:r>
            <a:endParaRPr lang="zh-CN" altLang="en-US" sz="5000" dirty="0">
              <a:solidFill>
                <a:schemeClr val="bg1"/>
              </a:solidFill>
              <a:latin typeface="Lato Black" pitchFamily="34" charset="0"/>
            </a:endParaRPr>
          </a:p>
        </p:txBody>
      </p:sp>
      <p:pic>
        <p:nvPicPr>
          <p:cNvPr id="5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17" y="2092434"/>
            <a:ext cx="1213459" cy="155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5" descr="H:\Z 其他\新建文件夹01\0000\70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089" y="4553237"/>
            <a:ext cx="736773" cy="117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1009394" y="693490"/>
            <a:ext cx="10344061" cy="4849436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344061" h="5220235">
                <a:moveTo>
                  <a:pt x="249392" y="835289"/>
                </a:moveTo>
                <a:cubicBezTo>
                  <a:pt x="150431" y="985710"/>
                  <a:pt x="-130619" y="2432520"/>
                  <a:pt x="71262" y="3127226"/>
                </a:cubicBezTo>
                <a:cubicBezTo>
                  <a:pt x="273143" y="3821933"/>
                  <a:pt x="720447" y="4672998"/>
                  <a:pt x="1460675" y="5003528"/>
                </a:cubicBezTo>
                <a:cubicBezTo>
                  <a:pt x="2200903" y="5334058"/>
                  <a:pt x="3841677" y="5098531"/>
                  <a:pt x="4512633" y="5110406"/>
                </a:cubicBezTo>
                <a:cubicBezTo>
                  <a:pt x="5183589" y="5122281"/>
                  <a:pt x="5001500" y="5056967"/>
                  <a:pt x="5486409" y="5074780"/>
                </a:cubicBezTo>
                <a:cubicBezTo>
                  <a:pt x="5971318" y="5092593"/>
                  <a:pt x="6784779" y="5243013"/>
                  <a:pt x="7422088" y="5217283"/>
                </a:cubicBezTo>
                <a:cubicBezTo>
                  <a:pt x="8059397" y="5191553"/>
                  <a:pt x="8823376" y="5276660"/>
                  <a:pt x="9310264" y="4920400"/>
                </a:cubicBezTo>
                <a:cubicBezTo>
                  <a:pt x="9797152" y="4564140"/>
                  <a:pt x="10327583" y="3819953"/>
                  <a:pt x="10343417" y="3079725"/>
                </a:cubicBezTo>
                <a:cubicBezTo>
                  <a:pt x="10359251" y="2339497"/>
                  <a:pt x="10084140" y="989668"/>
                  <a:pt x="9405267" y="479029"/>
                </a:cubicBezTo>
                <a:cubicBezTo>
                  <a:pt x="8726394" y="-31610"/>
                  <a:pt x="7338960" y="77247"/>
                  <a:pt x="6270181" y="15891"/>
                </a:cubicBezTo>
                <a:cubicBezTo>
                  <a:pt x="5201402" y="-45465"/>
                  <a:pt x="3705111" y="89123"/>
                  <a:pt x="2992591" y="110895"/>
                </a:cubicBezTo>
                <a:lnTo>
                  <a:pt x="1888185" y="75269"/>
                </a:lnTo>
                <a:cubicBezTo>
                  <a:pt x="1668492" y="73290"/>
                  <a:pt x="1878290" y="51516"/>
                  <a:pt x="1686306" y="63391"/>
                </a:cubicBezTo>
                <a:cubicBezTo>
                  <a:pt x="1341922" y="35682"/>
                  <a:pt x="1211292" y="91103"/>
                  <a:pt x="843158" y="217773"/>
                </a:cubicBezTo>
                <a:cubicBezTo>
                  <a:pt x="570026" y="296942"/>
                  <a:pt x="332520" y="732369"/>
                  <a:pt x="249392" y="835289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880533" y="489341"/>
            <a:ext cx="10404002" cy="5122432"/>
          </a:xfrm>
          <a:custGeom>
            <a:avLst/>
            <a:gdLst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456549 w 10669972"/>
              <a:gd name="connsiteY12" fmla="*/ 240041 h 5206804"/>
              <a:gd name="connsiteX0" fmla="*/ 456549 w 10669972"/>
              <a:gd name="connsiteY0" fmla="*/ 240041 h 5206804"/>
              <a:gd name="connsiteX1" fmla="*/ 76539 w 10669972"/>
              <a:gd name="connsiteY1" fmla="*/ 2900113 h 5206804"/>
              <a:gd name="connsiteX2" fmla="*/ 1786586 w 10669972"/>
              <a:gd name="connsiteY2" fmla="*/ 4990171 h 5206804"/>
              <a:gd name="connsiteX3" fmla="*/ 4838544 w 10669972"/>
              <a:gd name="connsiteY3" fmla="*/ 5097049 h 5206804"/>
              <a:gd name="connsiteX4" fmla="*/ 5752944 w 10669972"/>
              <a:gd name="connsiteY4" fmla="*/ 4918919 h 5206804"/>
              <a:gd name="connsiteX5" fmla="*/ 7747999 w 10669972"/>
              <a:gd name="connsiteY5" fmla="*/ 5203926 h 5206804"/>
              <a:gd name="connsiteX6" fmla="*/ 9636175 w 10669972"/>
              <a:gd name="connsiteY6" fmla="*/ 4907043 h 5206804"/>
              <a:gd name="connsiteX7" fmla="*/ 10669328 w 10669972"/>
              <a:gd name="connsiteY7" fmla="*/ 3066368 h 5206804"/>
              <a:gd name="connsiteX8" fmla="*/ 9731178 w 10669972"/>
              <a:gd name="connsiteY8" fmla="*/ 465672 h 5206804"/>
              <a:gd name="connsiteX9" fmla="*/ 6596092 w 10669972"/>
              <a:gd name="connsiteY9" fmla="*/ 2534 h 5206804"/>
              <a:gd name="connsiteX10" fmla="*/ 3128497 w 10669972"/>
              <a:gd name="connsiteY10" fmla="*/ 489423 h 5206804"/>
              <a:gd name="connsiteX11" fmla="*/ 1893463 w 10669972"/>
              <a:gd name="connsiteY11" fmla="*/ 358794 h 5206804"/>
              <a:gd name="connsiteX12" fmla="*/ 895936 w 10669972"/>
              <a:gd name="connsiteY12" fmla="*/ 85662 h 5206804"/>
              <a:gd name="connsiteX13" fmla="*/ 456549 w 10669972"/>
              <a:gd name="connsiteY13" fmla="*/ 240041 h 5206804"/>
              <a:gd name="connsiteX0" fmla="*/ 385076 w 10693501"/>
              <a:gd name="connsiteY0" fmla="*/ 679428 h 5206804"/>
              <a:gd name="connsiteX1" fmla="*/ 100068 w 10693501"/>
              <a:gd name="connsiteY1" fmla="*/ 2900113 h 5206804"/>
              <a:gd name="connsiteX2" fmla="*/ 1810115 w 10693501"/>
              <a:gd name="connsiteY2" fmla="*/ 4990171 h 5206804"/>
              <a:gd name="connsiteX3" fmla="*/ 4862073 w 10693501"/>
              <a:gd name="connsiteY3" fmla="*/ 5097049 h 5206804"/>
              <a:gd name="connsiteX4" fmla="*/ 5776473 w 10693501"/>
              <a:gd name="connsiteY4" fmla="*/ 4918919 h 5206804"/>
              <a:gd name="connsiteX5" fmla="*/ 7771528 w 10693501"/>
              <a:gd name="connsiteY5" fmla="*/ 5203926 h 5206804"/>
              <a:gd name="connsiteX6" fmla="*/ 9659704 w 10693501"/>
              <a:gd name="connsiteY6" fmla="*/ 4907043 h 5206804"/>
              <a:gd name="connsiteX7" fmla="*/ 10692857 w 10693501"/>
              <a:gd name="connsiteY7" fmla="*/ 3066368 h 5206804"/>
              <a:gd name="connsiteX8" fmla="*/ 9754707 w 10693501"/>
              <a:gd name="connsiteY8" fmla="*/ 465672 h 5206804"/>
              <a:gd name="connsiteX9" fmla="*/ 6619621 w 10693501"/>
              <a:gd name="connsiteY9" fmla="*/ 2534 h 5206804"/>
              <a:gd name="connsiteX10" fmla="*/ 3152026 w 10693501"/>
              <a:gd name="connsiteY10" fmla="*/ 489423 h 5206804"/>
              <a:gd name="connsiteX11" fmla="*/ 1916992 w 10693501"/>
              <a:gd name="connsiteY11" fmla="*/ 358794 h 5206804"/>
              <a:gd name="connsiteX12" fmla="*/ 919465 w 10693501"/>
              <a:gd name="connsiteY12" fmla="*/ 85662 h 5206804"/>
              <a:gd name="connsiteX13" fmla="*/ 385076 w 1069350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888242 w 10664751"/>
              <a:gd name="connsiteY11" fmla="*/ 35879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79428 h 5206804"/>
              <a:gd name="connsiteX1" fmla="*/ 71318 w 10664751"/>
              <a:gd name="connsiteY1" fmla="*/ 2900113 h 5206804"/>
              <a:gd name="connsiteX2" fmla="*/ 1781365 w 10664751"/>
              <a:gd name="connsiteY2" fmla="*/ 4990171 h 5206804"/>
              <a:gd name="connsiteX3" fmla="*/ 4833323 w 10664751"/>
              <a:gd name="connsiteY3" fmla="*/ 5097049 h 5206804"/>
              <a:gd name="connsiteX4" fmla="*/ 5747723 w 10664751"/>
              <a:gd name="connsiteY4" fmla="*/ 4918919 h 5206804"/>
              <a:gd name="connsiteX5" fmla="*/ 7742778 w 10664751"/>
              <a:gd name="connsiteY5" fmla="*/ 5203926 h 5206804"/>
              <a:gd name="connsiteX6" fmla="*/ 9630954 w 10664751"/>
              <a:gd name="connsiteY6" fmla="*/ 4907043 h 5206804"/>
              <a:gd name="connsiteX7" fmla="*/ 10664107 w 10664751"/>
              <a:gd name="connsiteY7" fmla="*/ 3066368 h 5206804"/>
              <a:gd name="connsiteX8" fmla="*/ 9725957 w 10664751"/>
              <a:gd name="connsiteY8" fmla="*/ 465672 h 5206804"/>
              <a:gd name="connsiteX9" fmla="*/ 6590871 w 10664751"/>
              <a:gd name="connsiteY9" fmla="*/ 2534 h 5206804"/>
              <a:gd name="connsiteX10" fmla="*/ 3123276 w 10664751"/>
              <a:gd name="connsiteY10" fmla="*/ 489423 h 5206804"/>
              <a:gd name="connsiteX11" fmla="*/ 1983245 w 10664751"/>
              <a:gd name="connsiteY11" fmla="*/ 180664 h 5206804"/>
              <a:gd name="connsiteX12" fmla="*/ 890715 w 10664751"/>
              <a:gd name="connsiteY12" fmla="*/ 85662 h 5206804"/>
              <a:gd name="connsiteX13" fmla="*/ 356326 w 10664751"/>
              <a:gd name="connsiteY13" fmla="*/ 679428 h 5206804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890715 w 10664751"/>
              <a:gd name="connsiteY12" fmla="*/ 88864 h 5210006"/>
              <a:gd name="connsiteX13" fmla="*/ 356326 w 10664751"/>
              <a:gd name="connsiteY13" fmla="*/ 682630 h 5210006"/>
              <a:gd name="connsiteX0" fmla="*/ 356326 w 10664751"/>
              <a:gd name="connsiteY0" fmla="*/ 682630 h 5210006"/>
              <a:gd name="connsiteX1" fmla="*/ 71318 w 10664751"/>
              <a:gd name="connsiteY1" fmla="*/ 2903315 h 5210006"/>
              <a:gd name="connsiteX2" fmla="*/ 1781365 w 10664751"/>
              <a:gd name="connsiteY2" fmla="*/ 4993373 h 5210006"/>
              <a:gd name="connsiteX3" fmla="*/ 4833323 w 10664751"/>
              <a:gd name="connsiteY3" fmla="*/ 5100251 h 5210006"/>
              <a:gd name="connsiteX4" fmla="*/ 5747723 w 10664751"/>
              <a:gd name="connsiteY4" fmla="*/ 4922121 h 5210006"/>
              <a:gd name="connsiteX5" fmla="*/ 7742778 w 10664751"/>
              <a:gd name="connsiteY5" fmla="*/ 5207128 h 5210006"/>
              <a:gd name="connsiteX6" fmla="*/ 9630954 w 10664751"/>
              <a:gd name="connsiteY6" fmla="*/ 4910245 h 5210006"/>
              <a:gd name="connsiteX7" fmla="*/ 10664107 w 10664751"/>
              <a:gd name="connsiteY7" fmla="*/ 3069570 h 5210006"/>
              <a:gd name="connsiteX8" fmla="*/ 9725957 w 10664751"/>
              <a:gd name="connsiteY8" fmla="*/ 468874 h 5210006"/>
              <a:gd name="connsiteX9" fmla="*/ 6590871 w 10664751"/>
              <a:gd name="connsiteY9" fmla="*/ 5736 h 5210006"/>
              <a:gd name="connsiteX10" fmla="*/ 3242029 w 10664751"/>
              <a:gd name="connsiteY10" fmla="*/ 219493 h 5210006"/>
              <a:gd name="connsiteX11" fmla="*/ 1983245 w 10664751"/>
              <a:gd name="connsiteY11" fmla="*/ 183866 h 5210006"/>
              <a:gd name="connsiteX12" fmla="*/ 926341 w 10664751"/>
              <a:gd name="connsiteY12" fmla="*/ 160116 h 5210006"/>
              <a:gd name="connsiteX13" fmla="*/ 356326 w 10664751"/>
              <a:gd name="connsiteY13" fmla="*/ 682630 h 5210006"/>
              <a:gd name="connsiteX0" fmla="*/ 356326 w 10664751"/>
              <a:gd name="connsiteY0" fmla="*/ 682630 h 5208304"/>
              <a:gd name="connsiteX1" fmla="*/ 71318 w 10664751"/>
              <a:gd name="connsiteY1" fmla="*/ 2903315 h 5208304"/>
              <a:gd name="connsiteX2" fmla="*/ 1781365 w 10664751"/>
              <a:gd name="connsiteY2" fmla="*/ 4993373 h 5208304"/>
              <a:gd name="connsiteX3" fmla="*/ 4833323 w 10664751"/>
              <a:gd name="connsiteY3" fmla="*/ 5100251 h 5208304"/>
              <a:gd name="connsiteX4" fmla="*/ 5807099 w 10664751"/>
              <a:gd name="connsiteY4" fmla="*/ 5017124 h 5208304"/>
              <a:gd name="connsiteX5" fmla="*/ 7742778 w 10664751"/>
              <a:gd name="connsiteY5" fmla="*/ 5207128 h 5208304"/>
              <a:gd name="connsiteX6" fmla="*/ 9630954 w 10664751"/>
              <a:gd name="connsiteY6" fmla="*/ 4910245 h 5208304"/>
              <a:gd name="connsiteX7" fmla="*/ 10664107 w 10664751"/>
              <a:gd name="connsiteY7" fmla="*/ 3069570 h 5208304"/>
              <a:gd name="connsiteX8" fmla="*/ 9725957 w 10664751"/>
              <a:gd name="connsiteY8" fmla="*/ 468874 h 5208304"/>
              <a:gd name="connsiteX9" fmla="*/ 6590871 w 10664751"/>
              <a:gd name="connsiteY9" fmla="*/ 5736 h 5208304"/>
              <a:gd name="connsiteX10" fmla="*/ 3242029 w 10664751"/>
              <a:gd name="connsiteY10" fmla="*/ 219493 h 5208304"/>
              <a:gd name="connsiteX11" fmla="*/ 1983245 w 10664751"/>
              <a:gd name="connsiteY11" fmla="*/ 183866 h 5208304"/>
              <a:gd name="connsiteX12" fmla="*/ 926341 w 10664751"/>
              <a:gd name="connsiteY12" fmla="*/ 160116 h 5208304"/>
              <a:gd name="connsiteX13" fmla="*/ 356326 w 10664751"/>
              <a:gd name="connsiteY13" fmla="*/ 682630 h 5208304"/>
              <a:gd name="connsiteX0" fmla="*/ 356326 w 10664751"/>
              <a:gd name="connsiteY0" fmla="*/ 682630 h 5210080"/>
              <a:gd name="connsiteX1" fmla="*/ 71318 w 10664751"/>
              <a:gd name="connsiteY1" fmla="*/ 2903315 h 5210080"/>
              <a:gd name="connsiteX2" fmla="*/ 1781365 w 10664751"/>
              <a:gd name="connsiteY2" fmla="*/ 4993373 h 5210080"/>
              <a:gd name="connsiteX3" fmla="*/ 4833323 w 10664751"/>
              <a:gd name="connsiteY3" fmla="*/ 5100251 h 5210080"/>
              <a:gd name="connsiteX4" fmla="*/ 5807099 w 10664751"/>
              <a:gd name="connsiteY4" fmla="*/ 5064625 h 5210080"/>
              <a:gd name="connsiteX5" fmla="*/ 7742778 w 10664751"/>
              <a:gd name="connsiteY5" fmla="*/ 5207128 h 5210080"/>
              <a:gd name="connsiteX6" fmla="*/ 9630954 w 10664751"/>
              <a:gd name="connsiteY6" fmla="*/ 4910245 h 5210080"/>
              <a:gd name="connsiteX7" fmla="*/ 10664107 w 10664751"/>
              <a:gd name="connsiteY7" fmla="*/ 3069570 h 5210080"/>
              <a:gd name="connsiteX8" fmla="*/ 9725957 w 10664751"/>
              <a:gd name="connsiteY8" fmla="*/ 468874 h 5210080"/>
              <a:gd name="connsiteX9" fmla="*/ 6590871 w 10664751"/>
              <a:gd name="connsiteY9" fmla="*/ 5736 h 5210080"/>
              <a:gd name="connsiteX10" fmla="*/ 3242029 w 10664751"/>
              <a:gd name="connsiteY10" fmla="*/ 219493 h 5210080"/>
              <a:gd name="connsiteX11" fmla="*/ 1983245 w 10664751"/>
              <a:gd name="connsiteY11" fmla="*/ 183866 h 5210080"/>
              <a:gd name="connsiteX12" fmla="*/ 926341 w 10664751"/>
              <a:gd name="connsiteY12" fmla="*/ 160116 h 5210080"/>
              <a:gd name="connsiteX13" fmla="*/ 356326 w 10664751"/>
              <a:gd name="connsiteY13" fmla="*/ 682630 h 5210080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83245 w 10664751"/>
              <a:gd name="connsiteY11" fmla="*/ 197729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356326 w 10664751"/>
              <a:gd name="connsiteY0" fmla="*/ 696493 h 5223943"/>
              <a:gd name="connsiteX1" fmla="*/ 71318 w 10664751"/>
              <a:gd name="connsiteY1" fmla="*/ 2917178 h 5223943"/>
              <a:gd name="connsiteX2" fmla="*/ 1781365 w 10664751"/>
              <a:gd name="connsiteY2" fmla="*/ 5007236 h 5223943"/>
              <a:gd name="connsiteX3" fmla="*/ 4833323 w 10664751"/>
              <a:gd name="connsiteY3" fmla="*/ 5114114 h 5223943"/>
              <a:gd name="connsiteX4" fmla="*/ 5807099 w 10664751"/>
              <a:gd name="connsiteY4" fmla="*/ 5078488 h 5223943"/>
              <a:gd name="connsiteX5" fmla="*/ 7742778 w 10664751"/>
              <a:gd name="connsiteY5" fmla="*/ 5220991 h 5223943"/>
              <a:gd name="connsiteX6" fmla="*/ 9630954 w 10664751"/>
              <a:gd name="connsiteY6" fmla="*/ 4924108 h 5223943"/>
              <a:gd name="connsiteX7" fmla="*/ 10664107 w 10664751"/>
              <a:gd name="connsiteY7" fmla="*/ 3083433 h 5223943"/>
              <a:gd name="connsiteX8" fmla="*/ 9725957 w 10664751"/>
              <a:gd name="connsiteY8" fmla="*/ 482737 h 5223943"/>
              <a:gd name="connsiteX9" fmla="*/ 6590871 w 10664751"/>
              <a:gd name="connsiteY9" fmla="*/ 19599 h 5223943"/>
              <a:gd name="connsiteX10" fmla="*/ 3313281 w 10664751"/>
              <a:gd name="connsiteY10" fmla="*/ 114603 h 5223943"/>
              <a:gd name="connsiteX11" fmla="*/ 1995121 w 10664751"/>
              <a:gd name="connsiteY11" fmla="*/ 102726 h 5223943"/>
              <a:gd name="connsiteX12" fmla="*/ 926341 w 10664751"/>
              <a:gd name="connsiteY12" fmla="*/ 173979 h 5223943"/>
              <a:gd name="connsiteX13" fmla="*/ 356326 w 10664751"/>
              <a:gd name="connsiteY13" fmla="*/ 696493 h 5223943"/>
              <a:gd name="connsiteX0" fmla="*/ 435892 w 10649314"/>
              <a:gd name="connsiteY0" fmla="*/ 767745 h 5223943"/>
              <a:gd name="connsiteX1" fmla="*/ 55881 w 10649314"/>
              <a:gd name="connsiteY1" fmla="*/ 2917178 h 5223943"/>
              <a:gd name="connsiteX2" fmla="*/ 1765928 w 10649314"/>
              <a:gd name="connsiteY2" fmla="*/ 5007236 h 5223943"/>
              <a:gd name="connsiteX3" fmla="*/ 4817886 w 10649314"/>
              <a:gd name="connsiteY3" fmla="*/ 5114114 h 5223943"/>
              <a:gd name="connsiteX4" fmla="*/ 5791662 w 10649314"/>
              <a:gd name="connsiteY4" fmla="*/ 5078488 h 5223943"/>
              <a:gd name="connsiteX5" fmla="*/ 7727341 w 10649314"/>
              <a:gd name="connsiteY5" fmla="*/ 5220991 h 5223943"/>
              <a:gd name="connsiteX6" fmla="*/ 9615517 w 10649314"/>
              <a:gd name="connsiteY6" fmla="*/ 4924108 h 5223943"/>
              <a:gd name="connsiteX7" fmla="*/ 10648670 w 10649314"/>
              <a:gd name="connsiteY7" fmla="*/ 3083433 h 5223943"/>
              <a:gd name="connsiteX8" fmla="*/ 9710520 w 10649314"/>
              <a:gd name="connsiteY8" fmla="*/ 482737 h 5223943"/>
              <a:gd name="connsiteX9" fmla="*/ 6575434 w 10649314"/>
              <a:gd name="connsiteY9" fmla="*/ 19599 h 5223943"/>
              <a:gd name="connsiteX10" fmla="*/ 3297844 w 10649314"/>
              <a:gd name="connsiteY10" fmla="*/ 114603 h 5223943"/>
              <a:gd name="connsiteX11" fmla="*/ 1979684 w 10649314"/>
              <a:gd name="connsiteY11" fmla="*/ 102726 h 5223943"/>
              <a:gd name="connsiteX12" fmla="*/ 910904 w 10649314"/>
              <a:gd name="connsiteY12" fmla="*/ 173979 h 5223943"/>
              <a:gd name="connsiteX13" fmla="*/ 435892 w 10649314"/>
              <a:gd name="connsiteY13" fmla="*/ 767745 h 5223943"/>
              <a:gd name="connsiteX0" fmla="*/ 164633 w 10378055"/>
              <a:gd name="connsiteY0" fmla="*/ 767745 h 5223943"/>
              <a:gd name="connsiteX1" fmla="*/ 105256 w 10378055"/>
              <a:gd name="connsiteY1" fmla="*/ 3130934 h 5223943"/>
              <a:gd name="connsiteX2" fmla="*/ 1494669 w 10378055"/>
              <a:gd name="connsiteY2" fmla="*/ 5007236 h 5223943"/>
              <a:gd name="connsiteX3" fmla="*/ 4546627 w 10378055"/>
              <a:gd name="connsiteY3" fmla="*/ 5114114 h 5223943"/>
              <a:gd name="connsiteX4" fmla="*/ 5520403 w 10378055"/>
              <a:gd name="connsiteY4" fmla="*/ 5078488 h 5223943"/>
              <a:gd name="connsiteX5" fmla="*/ 7456082 w 10378055"/>
              <a:gd name="connsiteY5" fmla="*/ 5220991 h 5223943"/>
              <a:gd name="connsiteX6" fmla="*/ 9344258 w 10378055"/>
              <a:gd name="connsiteY6" fmla="*/ 4924108 h 5223943"/>
              <a:gd name="connsiteX7" fmla="*/ 10377411 w 10378055"/>
              <a:gd name="connsiteY7" fmla="*/ 3083433 h 5223943"/>
              <a:gd name="connsiteX8" fmla="*/ 9439261 w 10378055"/>
              <a:gd name="connsiteY8" fmla="*/ 482737 h 5223943"/>
              <a:gd name="connsiteX9" fmla="*/ 6304175 w 10378055"/>
              <a:gd name="connsiteY9" fmla="*/ 19599 h 5223943"/>
              <a:gd name="connsiteX10" fmla="*/ 3026585 w 10378055"/>
              <a:gd name="connsiteY10" fmla="*/ 114603 h 5223943"/>
              <a:gd name="connsiteX11" fmla="*/ 1708425 w 10378055"/>
              <a:gd name="connsiteY11" fmla="*/ 102726 h 5223943"/>
              <a:gd name="connsiteX12" fmla="*/ 639645 w 10378055"/>
              <a:gd name="connsiteY12" fmla="*/ 173979 h 5223943"/>
              <a:gd name="connsiteX13" fmla="*/ 164633 w 10378055"/>
              <a:gd name="connsiteY13" fmla="*/ 767745 h 5223943"/>
              <a:gd name="connsiteX0" fmla="*/ 133022 w 10346444"/>
              <a:gd name="connsiteY0" fmla="*/ 767745 h 5223943"/>
              <a:gd name="connsiteX1" fmla="*/ 73645 w 10346444"/>
              <a:gd name="connsiteY1" fmla="*/ 3130934 h 5223943"/>
              <a:gd name="connsiteX2" fmla="*/ 1463058 w 10346444"/>
              <a:gd name="connsiteY2" fmla="*/ 5007236 h 5223943"/>
              <a:gd name="connsiteX3" fmla="*/ 4515016 w 10346444"/>
              <a:gd name="connsiteY3" fmla="*/ 5114114 h 5223943"/>
              <a:gd name="connsiteX4" fmla="*/ 5488792 w 10346444"/>
              <a:gd name="connsiteY4" fmla="*/ 5078488 h 5223943"/>
              <a:gd name="connsiteX5" fmla="*/ 7424471 w 10346444"/>
              <a:gd name="connsiteY5" fmla="*/ 5220991 h 5223943"/>
              <a:gd name="connsiteX6" fmla="*/ 9312647 w 10346444"/>
              <a:gd name="connsiteY6" fmla="*/ 4924108 h 5223943"/>
              <a:gd name="connsiteX7" fmla="*/ 10345800 w 10346444"/>
              <a:gd name="connsiteY7" fmla="*/ 3083433 h 5223943"/>
              <a:gd name="connsiteX8" fmla="*/ 9407650 w 10346444"/>
              <a:gd name="connsiteY8" fmla="*/ 482737 h 5223943"/>
              <a:gd name="connsiteX9" fmla="*/ 6272564 w 10346444"/>
              <a:gd name="connsiteY9" fmla="*/ 19599 h 5223943"/>
              <a:gd name="connsiteX10" fmla="*/ 2994974 w 10346444"/>
              <a:gd name="connsiteY10" fmla="*/ 114603 h 5223943"/>
              <a:gd name="connsiteX11" fmla="*/ 1676814 w 10346444"/>
              <a:gd name="connsiteY11" fmla="*/ 102726 h 5223943"/>
              <a:gd name="connsiteX12" fmla="*/ 608034 w 10346444"/>
              <a:gd name="connsiteY12" fmla="*/ 173979 h 5223943"/>
              <a:gd name="connsiteX13" fmla="*/ 133022 w 10346444"/>
              <a:gd name="connsiteY13" fmla="*/ 767745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605651 w 10344061"/>
              <a:gd name="connsiteY12" fmla="*/ 173979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19407 w 10344061"/>
              <a:gd name="connsiteY12" fmla="*/ 197730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8997 h 5223943"/>
              <a:gd name="connsiteX1" fmla="*/ 71262 w 10344061"/>
              <a:gd name="connsiteY1" fmla="*/ 3130934 h 5223943"/>
              <a:gd name="connsiteX2" fmla="*/ 1460675 w 10344061"/>
              <a:gd name="connsiteY2" fmla="*/ 5007236 h 5223943"/>
              <a:gd name="connsiteX3" fmla="*/ 4512633 w 10344061"/>
              <a:gd name="connsiteY3" fmla="*/ 5114114 h 5223943"/>
              <a:gd name="connsiteX4" fmla="*/ 5486409 w 10344061"/>
              <a:gd name="connsiteY4" fmla="*/ 5078488 h 5223943"/>
              <a:gd name="connsiteX5" fmla="*/ 7422088 w 10344061"/>
              <a:gd name="connsiteY5" fmla="*/ 5220991 h 5223943"/>
              <a:gd name="connsiteX6" fmla="*/ 9310264 w 10344061"/>
              <a:gd name="connsiteY6" fmla="*/ 4924108 h 5223943"/>
              <a:gd name="connsiteX7" fmla="*/ 10343417 w 10344061"/>
              <a:gd name="connsiteY7" fmla="*/ 3083433 h 5223943"/>
              <a:gd name="connsiteX8" fmla="*/ 9405267 w 10344061"/>
              <a:gd name="connsiteY8" fmla="*/ 482737 h 5223943"/>
              <a:gd name="connsiteX9" fmla="*/ 6270181 w 10344061"/>
              <a:gd name="connsiteY9" fmla="*/ 19599 h 5223943"/>
              <a:gd name="connsiteX10" fmla="*/ 2992591 w 10344061"/>
              <a:gd name="connsiteY10" fmla="*/ 114603 h 5223943"/>
              <a:gd name="connsiteX11" fmla="*/ 1674431 w 10344061"/>
              <a:gd name="connsiteY11" fmla="*/ 102726 h 5223943"/>
              <a:gd name="connsiteX12" fmla="*/ 843158 w 10344061"/>
              <a:gd name="connsiteY12" fmla="*/ 221481 h 5223943"/>
              <a:gd name="connsiteX13" fmla="*/ 249392 w 10344061"/>
              <a:gd name="connsiteY13" fmla="*/ 838997 h 5223943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74431 w 10344061"/>
              <a:gd name="connsiteY12" fmla="*/ 99018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38805 w 10344061"/>
              <a:gd name="connsiteY12" fmla="*/ 3964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49392 w 10344061"/>
              <a:gd name="connsiteY0" fmla="*/ 835289 h 5220235"/>
              <a:gd name="connsiteX1" fmla="*/ 71262 w 10344061"/>
              <a:gd name="connsiteY1" fmla="*/ 3127226 h 5220235"/>
              <a:gd name="connsiteX2" fmla="*/ 1460675 w 10344061"/>
              <a:gd name="connsiteY2" fmla="*/ 5003528 h 5220235"/>
              <a:gd name="connsiteX3" fmla="*/ 4512633 w 10344061"/>
              <a:gd name="connsiteY3" fmla="*/ 5110406 h 5220235"/>
              <a:gd name="connsiteX4" fmla="*/ 5486409 w 10344061"/>
              <a:gd name="connsiteY4" fmla="*/ 5074780 h 5220235"/>
              <a:gd name="connsiteX5" fmla="*/ 7422088 w 10344061"/>
              <a:gd name="connsiteY5" fmla="*/ 5217283 h 5220235"/>
              <a:gd name="connsiteX6" fmla="*/ 9310264 w 10344061"/>
              <a:gd name="connsiteY6" fmla="*/ 4920400 h 5220235"/>
              <a:gd name="connsiteX7" fmla="*/ 10343417 w 10344061"/>
              <a:gd name="connsiteY7" fmla="*/ 3079725 h 5220235"/>
              <a:gd name="connsiteX8" fmla="*/ 9405267 w 10344061"/>
              <a:gd name="connsiteY8" fmla="*/ 479029 h 5220235"/>
              <a:gd name="connsiteX9" fmla="*/ 6270181 w 10344061"/>
              <a:gd name="connsiteY9" fmla="*/ 15891 h 5220235"/>
              <a:gd name="connsiteX10" fmla="*/ 2992591 w 10344061"/>
              <a:gd name="connsiteY10" fmla="*/ 110895 h 5220235"/>
              <a:gd name="connsiteX11" fmla="*/ 1888185 w 10344061"/>
              <a:gd name="connsiteY11" fmla="*/ 75269 h 5220235"/>
              <a:gd name="connsiteX12" fmla="*/ 1686306 w 10344061"/>
              <a:gd name="connsiteY12" fmla="*/ 63391 h 5220235"/>
              <a:gd name="connsiteX13" fmla="*/ 843158 w 10344061"/>
              <a:gd name="connsiteY13" fmla="*/ 217773 h 5220235"/>
              <a:gd name="connsiteX14" fmla="*/ 249392 w 10344061"/>
              <a:gd name="connsiteY14" fmla="*/ 835289 h 5220235"/>
              <a:gd name="connsiteX0" fmla="*/ 279732 w 10374401"/>
              <a:gd name="connsiteY0" fmla="*/ 835289 h 5220235"/>
              <a:gd name="connsiteX1" fmla="*/ 125351 w 10374401"/>
              <a:gd name="connsiteY1" fmla="*/ 1970030 h 5220235"/>
              <a:gd name="connsiteX2" fmla="*/ 101602 w 10374401"/>
              <a:gd name="connsiteY2" fmla="*/ 3127226 h 5220235"/>
              <a:gd name="connsiteX3" fmla="*/ 1491015 w 10374401"/>
              <a:gd name="connsiteY3" fmla="*/ 5003528 h 5220235"/>
              <a:gd name="connsiteX4" fmla="*/ 4542973 w 10374401"/>
              <a:gd name="connsiteY4" fmla="*/ 5110406 h 5220235"/>
              <a:gd name="connsiteX5" fmla="*/ 5516749 w 10374401"/>
              <a:gd name="connsiteY5" fmla="*/ 5074780 h 5220235"/>
              <a:gd name="connsiteX6" fmla="*/ 7452428 w 10374401"/>
              <a:gd name="connsiteY6" fmla="*/ 5217283 h 5220235"/>
              <a:gd name="connsiteX7" fmla="*/ 9340604 w 10374401"/>
              <a:gd name="connsiteY7" fmla="*/ 4920400 h 5220235"/>
              <a:gd name="connsiteX8" fmla="*/ 10373757 w 10374401"/>
              <a:gd name="connsiteY8" fmla="*/ 3079725 h 5220235"/>
              <a:gd name="connsiteX9" fmla="*/ 9435607 w 10374401"/>
              <a:gd name="connsiteY9" fmla="*/ 479029 h 5220235"/>
              <a:gd name="connsiteX10" fmla="*/ 6300521 w 10374401"/>
              <a:gd name="connsiteY10" fmla="*/ 15891 h 5220235"/>
              <a:gd name="connsiteX11" fmla="*/ 3022931 w 10374401"/>
              <a:gd name="connsiteY11" fmla="*/ 110895 h 5220235"/>
              <a:gd name="connsiteX12" fmla="*/ 1918525 w 10374401"/>
              <a:gd name="connsiteY12" fmla="*/ 75269 h 5220235"/>
              <a:gd name="connsiteX13" fmla="*/ 1716646 w 10374401"/>
              <a:gd name="connsiteY13" fmla="*/ 63391 h 5220235"/>
              <a:gd name="connsiteX14" fmla="*/ 873498 w 10374401"/>
              <a:gd name="connsiteY14" fmla="*/ 217773 h 5220235"/>
              <a:gd name="connsiteX15" fmla="*/ 279732 w 10374401"/>
              <a:gd name="connsiteY15" fmla="*/ 835289 h 5220235"/>
              <a:gd name="connsiteX0" fmla="*/ 279732 w 10374401"/>
              <a:gd name="connsiteY0" fmla="*/ 827554 h 5212500"/>
              <a:gd name="connsiteX1" fmla="*/ 125351 w 10374401"/>
              <a:gd name="connsiteY1" fmla="*/ 1962295 h 5212500"/>
              <a:gd name="connsiteX2" fmla="*/ 101602 w 10374401"/>
              <a:gd name="connsiteY2" fmla="*/ 3119491 h 5212500"/>
              <a:gd name="connsiteX3" fmla="*/ 1491015 w 10374401"/>
              <a:gd name="connsiteY3" fmla="*/ 4995793 h 5212500"/>
              <a:gd name="connsiteX4" fmla="*/ 4542973 w 10374401"/>
              <a:gd name="connsiteY4" fmla="*/ 5102671 h 5212500"/>
              <a:gd name="connsiteX5" fmla="*/ 5516749 w 10374401"/>
              <a:gd name="connsiteY5" fmla="*/ 5067045 h 5212500"/>
              <a:gd name="connsiteX6" fmla="*/ 7452428 w 10374401"/>
              <a:gd name="connsiteY6" fmla="*/ 5209548 h 5212500"/>
              <a:gd name="connsiteX7" fmla="*/ 9340604 w 10374401"/>
              <a:gd name="connsiteY7" fmla="*/ 4912665 h 5212500"/>
              <a:gd name="connsiteX8" fmla="*/ 10373757 w 10374401"/>
              <a:gd name="connsiteY8" fmla="*/ 3071990 h 5212500"/>
              <a:gd name="connsiteX9" fmla="*/ 9435607 w 10374401"/>
              <a:gd name="connsiteY9" fmla="*/ 471294 h 5212500"/>
              <a:gd name="connsiteX10" fmla="*/ 6300521 w 10374401"/>
              <a:gd name="connsiteY10" fmla="*/ 8156 h 5212500"/>
              <a:gd name="connsiteX11" fmla="*/ 3877953 w 10374401"/>
              <a:gd name="connsiteY11" fmla="*/ 170544 h 5212500"/>
              <a:gd name="connsiteX12" fmla="*/ 3022931 w 10374401"/>
              <a:gd name="connsiteY12" fmla="*/ 103160 h 5212500"/>
              <a:gd name="connsiteX13" fmla="*/ 1918525 w 10374401"/>
              <a:gd name="connsiteY13" fmla="*/ 67534 h 5212500"/>
              <a:gd name="connsiteX14" fmla="*/ 1716646 w 10374401"/>
              <a:gd name="connsiteY14" fmla="*/ 55656 h 5212500"/>
              <a:gd name="connsiteX15" fmla="*/ 873498 w 10374401"/>
              <a:gd name="connsiteY15" fmla="*/ 210038 h 5212500"/>
              <a:gd name="connsiteX16" fmla="*/ 279732 w 10374401"/>
              <a:gd name="connsiteY16" fmla="*/ 827554 h 5212500"/>
              <a:gd name="connsiteX0" fmla="*/ 279732 w 10374236"/>
              <a:gd name="connsiteY0" fmla="*/ 876353 h 5261299"/>
              <a:gd name="connsiteX1" fmla="*/ 125351 w 10374236"/>
              <a:gd name="connsiteY1" fmla="*/ 2011094 h 5261299"/>
              <a:gd name="connsiteX2" fmla="*/ 101602 w 10374236"/>
              <a:gd name="connsiteY2" fmla="*/ 3168290 h 5261299"/>
              <a:gd name="connsiteX3" fmla="*/ 1491015 w 10374236"/>
              <a:gd name="connsiteY3" fmla="*/ 5044592 h 5261299"/>
              <a:gd name="connsiteX4" fmla="*/ 4542973 w 10374236"/>
              <a:gd name="connsiteY4" fmla="*/ 5151470 h 5261299"/>
              <a:gd name="connsiteX5" fmla="*/ 5516749 w 10374236"/>
              <a:gd name="connsiteY5" fmla="*/ 5115844 h 5261299"/>
              <a:gd name="connsiteX6" fmla="*/ 7452428 w 10374236"/>
              <a:gd name="connsiteY6" fmla="*/ 5258347 h 5261299"/>
              <a:gd name="connsiteX7" fmla="*/ 9340604 w 10374236"/>
              <a:gd name="connsiteY7" fmla="*/ 4961464 h 5261299"/>
              <a:gd name="connsiteX8" fmla="*/ 10373757 w 10374236"/>
              <a:gd name="connsiteY8" fmla="*/ 3120789 h 5261299"/>
              <a:gd name="connsiteX9" fmla="*/ 9435607 w 10374236"/>
              <a:gd name="connsiteY9" fmla="*/ 520093 h 5261299"/>
              <a:gd name="connsiteX10" fmla="*/ 6918036 w 10374236"/>
              <a:gd name="connsiteY10" fmla="*/ 35574 h 5261299"/>
              <a:gd name="connsiteX11" fmla="*/ 6300521 w 10374236"/>
              <a:gd name="connsiteY11" fmla="*/ 56955 h 5261299"/>
              <a:gd name="connsiteX12" fmla="*/ 3877953 w 10374236"/>
              <a:gd name="connsiteY12" fmla="*/ 219343 h 5261299"/>
              <a:gd name="connsiteX13" fmla="*/ 3022931 w 10374236"/>
              <a:gd name="connsiteY13" fmla="*/ 151959 h 5261299"/>
              <a:gd name="connsiteX14" fmla="*/ 1918525 w 10374236"/>
              <a:gd name="connsiteY14" fmla="*/ 116333 h 5261299"/>
              <a:gd name="connsiteX15" fmla="*/ 1716646 w 10374236"/>
              <a:gd name="connsiteY15" fmla="*/ 104455 h 5261299"/>
              <a:gd name="connsiteX16" fmla="*/ 873498 w 10374236"/>
              <a:gd name="connsiteY16" fmla="*/ 258837 h 5261299"/>
              <a:gd name="connsiteX17" fmla="*/ 279732 w 10374236"/>
              <a:gd name="connsiteY17" fmla="*/ 876353 h 5261299"/>
              <a:gd name="connsiteX0" fmla="*/ 279732 w 10374236"/>
              <a:gd name="connsiteY0" fmla="*/ 840779 h 5225725"/>
              <a:gd name="connsiteX1" fmla="*/ 125351 w 10374236"/>
              <a:gd name="connsiteY1" fmla="*/ 1975520 h 5225725"/>
              <a:gd name="connsiteX2" fmla="*/ 101602 w 10374236"/>
              <a:gd name="connsiteY2" fmla="*/ 3132716 h 5225725"/>
              <a:gd name="connsiteX3" fmla="*/ 1491015 w 10374236"/>
              <a:gd name="connsiteY3" fmla="*/ 5009018 h 5225725"/>
              <a:gd name="connsiteX4" fmla="*/ 4542973 w 10374236"/>
              <a:gd name="connsiteY4" fmla="*/ 5115896 h 5225725"/>
              <a:gd name="connsiteX5" fmla="*/ 5516749 w 10374236"/>
              <a:gd name="connsiteY5" fmla="*/ 5080270 h 5225725"/>
              <a:gd name="connsiteX6" fmla="*/ 7452428 w 10374236"/>
              <a:gd name="connsiteY6" fmla="*/ 5222773 h 5225725"/>
              <a:gd name="connsiteX7" fmla="*/ 9340604 w 10374236"/>
              <a:gd name="connsiteY7" fmla="*/ 4925890 h 5225725"/>
              <a:gd name="connsiteX8" fmla="*/ 10373757 w 10374236"/>
              <a:gd name="connsiteY8" fmla="*/ 3085215 h 5225725"/>
              <a:gd name="connsiteX9" fmla="*/ 9435607 w 10374236"/>
              <a:gd name="connsiteY9" fmla="*/ 484519 h 5225725"/>
              <a:gd name="connsiteX10" fmla="*/ 6918036 w 10374236"/>
              <a:gd name="connsiteY10" fmla="*/ 0 h 5225725"/>
              <a:gd name="connsiteX11" fmla="*/ 6300521 w 10374236"/>
              <a:gd name="connsiteY11" fmla="*/ 21381 h 5225725"/>
              <a:gd name="connsiteX12" fmla="*/ 3877953 w 10374236"/>
              <a:gd name="connsiteY12" fmla="*/ 183769 h 5225725"/>
              <a:gd name="connsiteX13" fmla="*/ 3022931 w 10374236"/>
              <a:gd name="connsiteY13" fmla="*/ 116385 h 5225725"/>
              <a:gd name="connsiteX14" fmla="*/ 1918525 w 10374236"/>
              <a:gd name="connsiteY14" fmla="*/ 80759 h 5225725"/>
              <a:gd name="connsiteX15" fmla="*/ 1716646 w 10374236"/>
              <a:gd name="connsiteY15" fmla="*/ 68881 h 5225725"/>
              <a:gd name="connsiteX16" fmla="*/ 873498 w 10374236"/>
              <a:gd name="connsiteY16" fmla="*/ 223263 h 5225725"/>
              <a:gd name="connsiteX17" fmla="*/ 279732 w 10374236"/>
              <a:gd name="connsiteY17" fmla="*/ 840779 h 5225725"/>
              <a:gd name="connsiteX0" fmla="*/ 279732 w 10497034"/>
              <a:gd name="connsiteY0" fmla="*/ 840779 h 5225725"/>
              <a:gd name="connsiteX1" fmla="*/ 125351 w 10497034"/>
              <a:gd name="connsiteY1" fmla="*/ 1975520 h 5225725"/>
              <a:gd name="connsiteX2" fmla="*/ 101602 w 10497034"/>
              <a:gd name="connsiteY2" fmla="*/ 3132716 h 5225725"/>
              <a:gd name="connsiteX3" fmla="*/ 1491015 w 10497034"/>
              <a:gd name="connsiteY3" fmla="*/ 5009018 h 5225725"/>
              <a:gd name="connsiteX4" fmla="*/ 4542973 w 10497034"/>
              <a:gd name="connsiteY4" fmla="*/ 5115896 h 5225725"/>
              <a:gd name="connsiteX5" fmla="*/ 5516749 w 10497034"/>
              <a:gd name="connsiteY5" fmla="*/ 5080270 h 5225725"/>
              <a:gd name="connsiteX6" fmla="*/ 7452428 w 10497034"/>
              <a:gd name="connsiteY6" fmla="*/ 5222773 h 5225725"/>
              <a:gd name="connsiteX7" fmla="*/ 9340604 w 10497034"/>
              <a:gd name="connsiteY7" fmla="*/ 4925890 h 5225725"/>
              <a:gd name="connsiteX8" fmla="*/ 10373757 w 10497034"/>
              <a:gd name="connsiteY8" fmla="*/ 3085215 h 5225725"/>
              <a:gd name="connsiteX9" fmla="*/ 10373756 w 10497034"/>
              <a:gd name="connsiteY9" fmla="*/ 1539067 h 5225725"/>
              <a:gd name="connsiteX10" fmla="*/ 9435607 w 10497034"/>
              <a:gd name="connsiteY10" fmla="*/ 484519 h 5225725"/>
              <a:gd name="connsiteX11" fmla="*/ 6918036 w 10497034"/>
              <a:gd name="connsiteY11" fmla="*/ 0 h 5225725"/>
              <a:gd name="connsiteX12" fmla="*/ 6300521 w 10497034"/>
              <a:gd name="connsiteY12" fmla="*/ 21381 h 5225725"/>
              <a:gd name="connsiteX13" fmla="*/ 3877953 w 10497034"/>
              <a:gd name="connsiteY13" fmla="*/ 183769 h 5225725"/>
              <a:gd name="connsiteX14" fmla="*/ 3022931 w 10497034"/>
              <a:gd name="connsiteY14" fmla="*/ 116385 h 5225725"/>
              <a:gd name="connsiteX15" fmla="*/ 1918525 w 10497034"/>
              <a:gd name="connsiteY15" fmla="*/ 80759 h 5225725"/>
              <a:gd name="connsiteX16" fmla="*/ 1716646 w 10497034"/>
              <a:gd name="connsiteY16" fmla="*/ 68881 h 5225725"/>
              <a:gd name="connsiteX17" fmla="*/ 873498 w 10497034"/>
              <a:gd name="connsiteY17" fmla="*/ 223263 h 5225725"/>
              <a:gd name="connsiteX18" fmla="*/ 279732 w 10497034"/>
              <a:gd name="connsiteY18" fmla="*/ 840779 h 5225725"/>
              <a:gd name="connsiteX0" fmla="*/ 279732 w 10463013"/>
              <a:gd name="connsiteY0" fmla="*/ 840779 h 5225725"/>
              <a:gd name="connsiteX1" fmla="*/ 125351 w 10463013"/>
              <a:gd name="connsiteY1" fmla="*/ 1975520 h 5225725"/>
              <a:gd name="connsiteX2" fmla="*/ 101602 w 10463013"/>
              <a:gd name="connsiteY2" fmla="*/ 3132716 h 5225725"/>
              <a:gd name="connsiteX3" fmla="*/ 1491015 w 10463013"/>
              <a:gd name="connsiteY3" fmla="*/ 5009018 h 5225725"/>
              <a:gd name="connsiteX4" fmla="*/ 4542973 w 10463013"/>
              <a:gd name="connsiteY4" fmla="*/ 5115896 h 5225725"/>
              <a:gd name="connsiteX5" fmla="*/ 5516749 w 10463013"/>
              <a:gd name="connsiteY5" fmla="*/ 5080270 h 5225725"/>
              <a:gd name="connsiteX6" fmla="*/ 7452428 w 10463013"/>
              <a:gd name="connsiteY6" fmla="*/ 5222773 h 5225725"/>
              <a:gd name="connsiteX7" fmla="*/ 9340604 w 10463013"/>
              <a:gd name="connsiteY7" fmla="*/ 4925890 h 5225725"/>
              <a:gd name="connsiteX8" fmla="*/ 10373757 w 10463013"/>
              <a:gd name="connsiteY8" fmla="*/ 3085215 h 5225725"/>
              <a:gd name="connsiteX9" fmla="*/ 10302504 w 10463013"/>
              <a:gd name="connsiteY9" fmla="*/ 1527582 h 5225725"/>
              <a:gd name="connsiteX10" fmla="*/ 9435607 w 10463013"/>
              <a:gd name="connsiteY10" fmla="*/ 484519 h 5225725"/>
              <a:gd name="connsiteX11" fmla="*/ 6918036 w 10463013"/>
              <a:gd name="connsiteY11" fmla="*/ 0 h 5225725"/>
              <a:gd name="connsiteX12" fmla="*/ 6300521 w 10463013"/>
              <a:gd name="connsiteY12" fmla="*/ 21381 h 5225725"/>
              <a:gd name="connsiteX13" fmla="*/ 3877953 w 10463013"/>
              <a:gd name="connsiteY13" fmla="*/ 183769 h 5225725"/>
              <a:gd name="connsiteX14" fmla="*/ 3022931 w 10463013"/>
              <a:gd name="connsiteY14" fmla="*/ 116385 h 5225725"/>
              <a:gd name="connsiteX15" fmla="*/ 1918525 w 10463013"/>
              <a:gd name="connsiteY15" fmla="*/ 80759 h 5225725"/>
              <a:gd name="connsiteX16" fmla="*/ 1716646 w 10463013"/>
              <a:gd name="connsiteY16" fmla="*/ 68881 h 5225725"/>
              <a:gd name="connsiteX17" fmla="*/ 873498 w 10463013"/>
              <a:gd name="connsiteY17" fmla="*/ 223263 h 5225725"/>
              <a:gd name="connsiteX18" fmla="*/ 279732 w 10463013"/>
              <a:gd name="connsiteY18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5725"/>
              <a:gd name="connsiteX1" fmla="*/ 125351 w 10400484"/>
              <a:gd name="connsiteY1" fmla="*/ 1975520 h 5225725"/>
              <a:gd name="connsiteX2" fmla="*/ 101602 w 10400484"/>
              <a:gd name="connsiteY2" fmla="*/ 3132716 h 5225725"/>
              <a:gd name="connsiteX3" fmla="*/ 1491015 w 10400484"/>
              <a:gd name="connsiteY3" fmla="*/ 5009018 h 5225725"/>
              <a:gd name="connsiteX4" fmla="*/ 4542973 w 10400484"/>
              <a:gd name="connsiteY4" fmla="*/ 5115896 h 5225725"/>
              <a:gd name="connsiteX5" fmla="*/ 5516749 w 10400484"/>
              <a:gd name="connsiteY5" fmla="*/ 5080270 h 5225725"/>
              <a:gd name="connsiteX6" fmla="*/ 7452428 w 10400484"/>
              <a:gd name="connsiteY6" fmla="*/ 5222773 h 5225725"/>
              <a:gd name="connsiteX7" fmla="*/ 9340604 w 10400484"/>
              <a:gd name="connsiteY7" fmla="*/ 4925890 h 5225725"/>
              <a:gd name="connsiteX8" fmla="*/ 10243128 w 10400484"/>
              <a:gd name="connsiteY8" fmla="*/ 4054408 h 5225725"/>
              <a:gd name="connsiteX9" fmla="*/ 10373757 w 10400484"/>
              <a:gd name="connsiteY9" fmla="*/ 3085215 h 5225725"/>
              <a:gd name="connsiteX10" fmla="*/ 10302504 w 10400484"/>
              <a:gd name="connsiteY10" fmla="*/ 1527582 h 5225725"/>
              <a:gd name="connsiteX11" fmla="*/ 9435607 w 10400484"/>
              <a:gd name="connsiteY11" fmla="*/ 484519 h 5225725"/>
              <a:gd name="connsiteX12" fmla="*/ 6918036 w 10400484"/>
              <a:gd name="connsiteY12" fmla="*/ 0 h 5225725"/>
              <a:gd name="connsiteX13" fmla="*/ 6300521 w 10400484"/>
              <a:gd name="connsiteY13" fmla="*/ 21381 h 5225725"/>
              <a:gd name="connsiteX14" fmla="*/ 3877953 w 10400484"/>
              <a:gd name="connsiteY14" fmla="*/ 183769 h 5225725"/>
              <a:gd name="connsiteX15" fmla="*/ 3022931 w 10400484"/>
              <a:gd name="connsiteY15" fmla="*/ 116385 h 5225725"/>
              <a:gd name="connsiteX16" fmla="*/ 1918525 w 10400484"/>
              <a:gd name="connsiteY16" fmla="*/ 80759 h 5225725"/>
              <a:gd name="connsiteX17" fmla="*/ 1716646 w 10400484"/>
              <a:gd name="connsiteY17" fmla="*/ 68881 h 5225725"/>
              <a:gd name="connsiteX18" fmla="*/ 873498 w 10400484"/>
              <a:gd name="connsiteY18" fmla="*/ 223263 h 5225725"/>
              <a:gd name="connsiteX19" fmla="*/ 279732 w 10400484"/>
              <a:gd name="connsiteY19" fmla="*/ 840779 h 5225725"/>
              <a:gd name="connsiteX0" fmla="*/ 279732 w 10400484"/>
              <a:gd name="connsiteY0" fmla="*/ 840779 h 5223120"/>
              <a:gd name="connsiteX1" fmla="*/ 125351 w 10400484"/>
              <a:gd name="connsiteY1" fmla="*/ 1975520 h 5223120"/>
              <a:gd name="connsiteX2" fmla="*/ 101602 w 10400484"/>
              <a:gd name="connsiteY2" fmla="*/ 3132716 h 5223120"/>
              <a:gd name="connsiteX3" fmla="*/ 1491015 w 10400484"/>
              <a:gd name="connsiteY3" fmla="*/ 5009018 h 5223120"/>
              <a:gd name="connsiteX4" fmla="*/ 4542973 w 10400484"/>
              <a:gd name="connsiteY4" fmla="*/ 5115896 h 5223120"/>
              <a:gd name="connsiteX5" fmla="*/ 5516749 w 10400484"/>
              <a:gd name="connsiteY5" fmla="*/ 4988387 h 5223120"/>
              <a:gd name="connsiteX6" fmla="*/ 7452428 w 10400484"/>
              <a:gd name="connsiteY6" fmla="*/ 5222773 h 5223120"/>
              <a:gd name="connsiteX7" fmla="*/ 9340604 w 10400484"/>
              <a:gd name="connsiteY7" fmla="*/ 4925890 h 5223120"/>
              <a:gd name="connsiteX8" fmla="*/ 10243128 w 10400484"/>
              <a:gd name="connsiteY8" fmla="*/ 4054408 h 5223120"/>
              <a:gd name="connsiteX9" fmla="*/ 10373757 w 10400484"/>
              <a:gd name="connsiteY9" fmla="*/ 3085215 h 5223120"/>
              <a:gd name="connsiteX10" fmla="*/ 10302504 w 10400484"/>
              <a:gd name="connsiteY10" fmla="*/ 1527582 h 5223120"/>
              <a:gd name="connsiteX11" fmla="*/ 9435607 w 10400484"/>
              <a:gd name="connsiteY11" fmla="*/ 484519 h 5223120"/>
              <a:gd name="connsiteX12" fmla="*/ 6918036 w 10400484"/>
              <a:gd name="connsiteY12" fmla="*/ 0 h 5223120"/>
              <a:gd name="connsiteX13" fmla="*/ 6300521 w 10400484"/>
              <a:gd name="connsiteY13" fmla="*/ 21381 h 5223120"/>
              <a:gd name="connsiteX14" fmla="*/ 3877953 w 10400484"/>
              <a:gd name="connsiteY14" fmla="*/ 183769 h 5223120"/>
              <a:gd name="connsiteX15" fmla="*/ 3022931 w 10400484"/>
              <a:gd name="connsiteY15" fmla="*/ 116385 h 5223120"/>
              <a:gd name="connsiteX16" fmla="*/ 1918525 w 10400484"/>
              <a:gd name="connsiteY16" fmla="*/ 80759 h 5223120"/>
              <a:gd name="connsiteX17" fmla="*/ 1716646 w 10400484"/>
              <a:gd name="connsiteY17" fmla="*/ 68881 h 5223120"/>
              <a:gd name="connsiteX18" fmla="*/ 873498 w 10400484"/>
              <a:gd name="connsiteY18" fmla="*/ 223263 h 5223120"/>
              <a:gd name="connsiteX19" fmla="*/ 279732 w 10400484"/>
              <a:gd name="connsiteY19" fmla="*/ 840779 h 5223120"/>
              <a:gd name="connsiteX0" fmla="*/ 279732 w 10400484"/>
              <a:gd name="connsiteY0" fmla="*/ 840779 h 5223133"/>
              <a:gd name="connsiteX1" fmla="*/ 125351 w 10400484"/>
              <a:gd name="connsiteY1" fmla="*/ 1975520 h 5223133"/>
              <a:gd name="connsiteX2" fmla="*/ 101602 w 10400484"/>
              <a:gd name="connsiteY2" fmla="*/ 3132716 h 5223133"/>
              <a:gd name="connsiteX3" fmla="*/ 1491015 w 10400484"/>
              <a:gd name="connsiteY3" fmla="*/ 5009018 h 5223133"/>
              <a:gd name="connsiteX4" fmla="*/ 4542973 w 10400484"/>
              <a:gd name="connsiteY4" fmla="*/ 5115896 h 5223133"/>
              <a:gd name="connsiteX5" fmla="*/ 4507346 w 10400484"/>
              <a:gd name="connsiteY5" fmla="*/ 5065139 h 5223133"/>
              <a:gd name="connsiteX6" fmla="*/ 5516749 w 10400484"/>
              <a:gd name="connsiteY6" fmla="*/ 4988387 h 5223133"/>
              <a:gd name="connsiteX7" fmla="*/ 7452428 w 10400484"/>
              <a:gd name="connsiteY7" fmla="*/ 5222773 h 5223133"/>
              <a:gd name="connsiteX8" fmla="*/ 9340604 w 10400484"/>
              <a:gd name="connsiteY8" fmla="*/ 4925890 h 5223133"/>
              <a:gd name="connsiteX9" fmla="*/ 10243128 w 10400484"/>
              <a:gd name="connsiteY9" fmla="*/ 4054408 h 5223133"/>
              <a:gd name="connsiteX10" fmla="*/ 10373757 w 10400484"/>
              <a:gd name="connsiteY10" fmla="*/ 3085215 h 5223133"/>
              <a:gd name="connsiteX11" fmla="*/ 10302504 w 10400484"/>
              <a:gd name="connsiteY11" fmla="*/ 1527582 h 5223133"/>
              <a:gd name="connsiteX12" fmla="*/ 9435607 w 10400484"/>
              <a:gd name="connsiteY12" fmla="*/ 484519 h 5223133"/>
              <a:gd name="connsiteX13" fmla="*/ 6918036 w 10400484"/>
              <a:gd name="connsiteY13" fmla="*/ 0 h 5223133"/>
              <a:gd name="connsiteX14" fmla="*/ 6300521 w 10400484"/>
              <a:gd name="connsiteY14" fmla="*/ 21381 h 5223133"/>
              <a:gd name="connsiteX15" fmla="*/ 3877953 w 10400484"/>
              <a:gd name="connsiteY15" fmla="*/ 183769 h 5223133"/>
              <a:gd name="connsiteX16" fmla="*/ 3022931 w 10400484"/>
              <a:gd name="connsiteY16" fmla="*/ 116385 h 5223133"/>
              <a:gd name="connsiteX17" fmla="*/ 1918525 w 10400484"/>
              <a:gd name="connsiteY17" fmla="*/ 80759 h 5223133"/>
              <a:gd name="connsiteX18" fmla="*/ 1716646 w 10400484"/>
              <a:gd name="connsiteY18" fmla="*/ 68881 h 5223133"/>
              <a:gd name="connsiteX19" fmla="*/ 873498 w 10400484"/>
              <a:gd name="connsiteY19" fmla="*/ 223263 h 5223133"/>
              <a:gd name="connsiteX20" fmla="*/ 279732 w 10400484"/>
              <a:gd name="connsiteY20" fmla="*/ 840779 h 5223133"/>
              <a:gd name="connsiteX0" fmla="*/ 279732 w 10400484"/>
              <a:gd name="connsiteY0" fmla="*/ 840779 h 5186971"/>
              <a:gd name="connsiteX1" fmla="*/ 125351 w 10400484"/>
              <a:gd name="connsiteY1" fmla="*/ 1975520 h 5186971"/>
              <a:gd name="connsiteX2" fmla="*/ 101602 w 10400484"/>
              <a:gd name="connsiteY2" fmla="*/ 3132716 h 5186971"/>
              <a:gd name="connsiteX3" fmla="*/ 1491015 w 10400484"/>
              <a:gd name="connsiteY3" fmla="*/ 5009018 h 5186971"/>
              <a:gd name="connsiteX4" fmla="*/ 4542973 w 10400484"/>
              <a:gd name="connsiteY4" fmla="*/ 5115896 h 5186971"/>
              <a:gd name="connsiteX5" fmla="*/ 4507346 w 10400484"/>
              <a:gd name="connsiteY5" fmla="*/ 5065139 h 5186971"/>
              <a:gd name="connsiteX6" fmla="*/ 5516749 w 10400484"/>
              <a:gd name="connsiteY6" fmla="*/ 4988387 h 5186971"/>
              <a:gd name="connsiteX7" fmla="*/ 7499929 w 10400484"/>
              <a:gd name="connsiteY7" fmla="*/ 5165345 h 5186971"/>
              <a:gd name="connsiteX8" fmla="*/ 9340604 w 10400484"/>
              <a:gd name="connsiteY8" fmla="*/ 4925890 h 5186971"/>
              <a:gd name="connsiteX9" fmla="*/ 10243128 w 10400484"/>
              <a:gd name="connsiteY9" fmla="*/ 4054408 h 5186971"/>
              <a:gd name="connsiteX10" fmla="*/ 10373757 w 10400484"/>
              <a:gd name="connsiteY10" fmla="*/ 3085215 h 5186971"/>
              <a:gd name="connsiteX11" fmla="*/ 10302504 w 10400484"/>
              <a:gd name="connsiteY11" fmla="*/ 1527582 h 5186971"/>
              <a:gd name="connsiteX12" fmla="*/ 9435607 w 10400484"/>
              <a:gd name="connsiteY12" fmla="*/ 484519 h 5186971"/>
              <a:gd name="connsiteX13" fmla="*/ 6918036 w 10400484"/>
              <a:gd name="connsiteY13" fmla="*/ 0 h 5186971"/>
              <a:gd name="connsiteX14" fmla="*/ 6300521 w 10400484"/>
              <a:gd name="connsiteY14" fmla="*/ 21381 h 5186971"/>
              <a:gd name="connsiteX15" fmla="*/ 3877953 w 10400484"/>
              <a:gd name="connsiteY15" fmla="*/ 183769 h 5186971"/>
              <a:gd name="connsiteX16" fmla="*/ 3022931 w 10400484"/>
              <a:gd name="connsiteY16" fmla="*/ 116385 h 5186971"/>
              <a:gd name="connsiteX17" fmla="*/ 1918525 w 10400484"/>
              <a:gd name="connsiteY17" fmla="*/ 80759 h 5186971"/>
              <a:gd name="connsiteX18" fmla="*/ 1716646 w 10400484"/>
              <a:gd name="connsiteY18" fmla="*/ 68881 h 5186971"/>
              <a:gd name="connsiteX19" fmla="*/ 873498 w 10400484"/>
              <a:gd name="connsiteY19" fmla="*/ 223263 h 5186971"/>
              <a:gd name="connsiteX20" fmla="*/ 279732 w 10400484"/>
              <a:gd name="connsiteY20" fmla="*/ 840779 h 5186971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546491 w 10404002"/>
              <a:gd name="connsiteY4" fmla="*/ 5115896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510864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487114 w 10404002"/>
              <a:gd name="connsiteY4" fmla="*/ 5081439 h 5165802"/>
              <a:gd name="connsiteX5" fmla="*/ 4653368 w 10404002"/>
              <a:gd name="connsiteY5" fmla="*/ 5065139 h 5165802"/>
              <a:gd name="connsiteX6" fmla="*/ 5520267 w 10404002"/>
              <a:gd name="connsiteY6" fmla="*/ 4988387 h 5165802"/>
              <a:gd name="connsiteX7" fmla="*/ 7503447 w 10404002"/>
              <a:gd name="connsiteY7" fmla="*/ 5165345 h 5165802"/>
              <a:gd name="connsiteX8" fmla="*/ 9344122 w 10404002"/>
              <a:gd name="connsiteY8" fmla="*/ 4925890 h 5165802"/>
              <a:gd name="connsiteX9" fmla="*/ 10246646 w 10404002"/>
              <a:gd name="connsiteY9" fmla="*/ 4054408 h 5165802"/>
              <a:gd name="connsiteX10" fmla="*/ 10377275 w 10404002"/>
              <a:gd name="connsiteY10" fmla="*/ 3085215 h 5165802"/>
              <a:gd name="connsiteX11" fmla="*/ 10306022 w 10404002"/>
              <a:gd name="connsiteY11" fmla="*/ 1527582 h 5165802"/>
              <a:gd name="connsiteX12" fmla="*/ 9439125 w 10404002"/>
              <a:gd name="connsiteY12" fmla="*/ 484519 h 5165802"/>
              <a:gd name="connsiteX13" fmla="*/ 6921554 w 10404002"/>
              <a:gd name="connsiteY13" fmla="*/ 0 h 5165802"/>
              <a:gd name="connsiteX14" fmla="*/ 6304039 w 10404002"/>
              <a:gd name="connsiteY14" fmla="*/ 21381 h 5165802"/>
              <a:gd name="connsiteX15" fmla="*/ 3881471 w 10404002"/>
              <a:gd name="connsiteY15" fmla="*/ 183769 h 5165802"/>
              <a:gd name="connsiteX16" fmla="*/ 3026449 w 10404002"/>
              <a:gd name="connsiteY16" fmla="*/ 116385 h 5165802"/>
              <a:gd name="connsiteX17" fmla="*/ 1922043 w 10404002"/>
              <a:gd name="connsiteY17" fmla="*/ 80759 h 5165802"/>
              <a:gd name="connsiteX18" fmla="*/ 1720164 w 10404002"/>
              <a:gd name="connsiteY18" fmla="*/ 68881 h 5165802"/>
              <a:gd name="connsiteX19" fmla="*/ 877016 w 10404002"/>
              <a:gd name="connsiteY19" fmla="*/ 223263 h 5165802"/>
              <a:gd name="connsiteX20" fmla="*/ 283250 w 10404002"/>
              <a:gd name="connsiteY20" fmla="*/ 840779 h 5165802"/>
              <a:gd name="connsiteX0" fmla="*/ 283250 w 10404002"/>
              <a:gd name="connsiteY0" fmla="*/ 840779 h 5165802"/>
              <a:gd name="connsiteX1" fmla="*/ 128869 w 10404002"/>
              <a:gd name="connsiteY1" fmla="*/ 1975520 h 5165802"/>
              <a:gd name="connsiteX2" fmla="*/ 105120 w 10404002"/>
              <a:gd name="connsiteY2" fmla="*/ 3132716 h 5165802"/>
              <a:gd name="connsiteX3" fmla="*/ 1542034 w 10404002"/>
              <a:gd name="connsiteY3" fmla="*/ 4963077 h 5165802"/>
              <a:gd name="connsiteX4" fmla="*/ 4653368 w 10404002"/>
              <a:gd name="connsiteY4" fmla="*/ 5065139 h 5165802"/>
              <a:gd name="connsiteX5" fmla="*/ 5520267 w 10404002"/>
              <a:gd name="connsiteY5" fmla="*/ 4988387 h 5165802"/>
              <a:gd name="connsiteX6" fmla="*/ 7503447 w 10404002"/>
              <a:gd name="connsiteY6" fmla="*/ 5165345 h 5165802"/>
              <a:gd name="connsiteX7" fmla="*/ 9344122 w 10404002"/>
              <a:gd name="connsiteY7" fmla="*/ 4925890 h 5165802"/>
              <a:gd name="connsiteX8" fmla="*/ 10246646 w 10404002"/>
              <a:gd name="connsiteY8" fmla="*/ 4054408 h 5165802"/>
              <a:gd name="connsiteX9" fmla="*/ 10377275 w 10404002"/>
              <a:gd name="connsiteY9" fmla="*/ 3085215 h 5165802"/>
              <a:gd name="connsiteX10" fmla="*/ 10306022 w 10404002"/>
              <a:gd name="connsiteY10" fmla="*/ 1527582 h 5165802"/>
              <a:gd name="connsiteX11" fmla="*/ 9439125 w 10404002"/>
              <a:gd name="connsiteY11" fmla="*/ 484519 h 5165802"/>
              <a:gd name="connsiteX12" fmla="*/ 6921554 w 10404002"/>
              <a:gd name="connsiteY12" fmla="*/ 0 h 5165802"/>
              <a:gd name="connsiteX13" fmla="*/ 6304039 w 10404002"/>
              <a:gd name="connsiteY13" fmla="*/ 21381 h 5165802"/>
              <a:gd name="connsiteX14" fmla="*/ 3881471 w 10404002"/>
              <a:gd name="connsiteY14" fmla="*/ 183769 h 5165802"/>
              <a:gd name="connsiteX15" fmla="*/ 3026449 w 10404002"/>
              <a:gd name="connsiteY15" fmla="*/ 116385 h 5165802"/>
              <a:gd name="connsiteX16" fmla="*/ 1922043 w 10404002"/>
              <a:gd name="connsiteY16" fmla="*/ 80759 h 5165802"/>
              <a:gd name="connsiteX17" fmla="*/ 1720164 w 10404002"/>
              <a:gd name="connsiteY17" fmla="*/ 68881 h 5165802"/>
              <a:gd name="connsiteX18" fmla="*/ 877016 w 10404002"/>
              <a:gd name="connsiteY18" fmla="*/ 223263 h 5165802"/>
              <a:gd name="connsiteX19" fmla="*/ 283250 w 10404002"/>
              <a:gd name="connsiteY19" fmla="*/ 840779 h 5165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404002" h="5165802">
                <a:moveTo>
                  <a:pt x="283250" y="840779"/>
                </a:moveTo>
                <a:cubicBezTo>
                  <a:pt x="142725" y="1132822"/>
                  <a:pt x="158557" y="1593531"/>
                  <a:pt x="128869" y="1975520"/>
                </a:cubicBezTo>
                <a:cubicBezTo>
                  <a:pt x="99181" y="2357509"/>
                  <a:pt x="-130407" y="2634790"/>
                  <a:pt x="105120" y="3132716"/>
                </a:cubicBezTo>
                <a:cubicBezTo>
                  <a:pt x="340647" y="3630642"/>
                  <a:pt x="783993" y="4641007"/>
                  <a:pt x="1542034" y="4963077"/>
                </a:cubicBezTo>
                <a:cubicBezTo>
                  <a:pt x="2300075" y="5285147"/>
                  <a:pt x="3990329" y="5060921"/>
                  <a:pt x="4653368" y="5065139"/>
                </a:cubicBezTo>
                <a:cubicBezTo>
                  <a:pt x="5316407" y="5069357"/>
                  <a:pt x="5045254" y="4971686"/>
                  <a:pt x="5520267" y="4988387"/>
                </a:cubicBezTo>
                <a:cubicBezTo>
                  <a:pt x="5995280" y="5005088"/>
                  <a:pt x="6866138" y="5175761"/>
                  <a:pt x="7503447" y="5165345"/>
                </a:cubicBezTo>
                <a:cubicBezTo>
                  <a:pt x="8140756" y="5154929"/>
                  <a:pt x="8886922" y="5111046"/>
                  <a:pt x="9344122" y="4925890"/>
                </a:cubicBezTo>
                <a:cubicBezTo>
                  <a:pt x="9801322" y="4740734"/>
                  <a:pt x="10074454" y="4361187"/>
                  <a:pt x="10246646" y="4054408"/>
                </a:cubicBezTo>
                <a:cubicBezTo>
                  <a:pt x="10371336" y="3816543"/>
                  <a:pt x="10367379" y="3506353"/>
                  <a:pt x="10377275" y="3085215"/>
                </a:cubicBezTo>
                <a:cubicBezTo>
                  <a:pt x="10387171" y="2664077"/>
                  <a:pt x="10462380" y="1961031"/>
                  <a:pt x="10306022" y="1527582"/>
                </a:cubicBezTo>
                <a:cubicBezTo>
                  <a:pt x="10149664" y="1094133"/>
                  <a:pt x="10003203" y="739116"/>
                  <a:pt x="9439125" y="484519"/>
                </a:cubicBezTo>
                <a:cubicBezTo>
                  <a:pt x="8875047" y="229922"/>
                  <a:pt x="7444068" y="77190"/>
                  <a:pt x="6921554" y="0"/>
                </a:cubicBezTo>
                <a:cubicBezTo>
                  <a:pt x="6790925" y="3209"/>
                  <a:pt x="6810720" y="-9247"/>
                  <a:pt x="6304039" y="21381"/>
                </a:cubicBezTo>
                <a:cubicBezTo>
                  <a:pt x="5797359" y="52009"/>
                  <a:pt x="4427736" y="167935"/>
                  <a:pt x="3881471" y="183769"/>
                </a:cubicBezTo>
                <a:cubicBezTo>
                  <a:pt x="3335206" y="199603"/>
                  <a:pt x="3353020" y="114411"/>
                  <a:pt x="3026449" y="116385"/>
                </a:cubicBezTo>
                <a:lnTo>
                  <a:pt x="1922043" y="80759"/>
                </a:lnTo>
                <a:cubicBezTo>
                  <a:pt x="1702350" y="78780"/>
                  <a:pt x="1912148" y="57006"/>
                  <a:pt x="1720164" y="68881"/>
                </a:cubicBezTo>
                <a:cubicBezTo>
                  <a:pt x="1375780" y="41172"/>
                  <a:pt x="1245150" y="96593"/>
                  <a:pt x="877016" y="223263"/>
                </a:cubicBezTo>
                <a:cubicBezTo>
                  <a:pt x="603884" y="302432"/>
                  <a:pt x="366378" y="737859"/>
                  <a:pt x="283250" y="840779"/>
                </a:cubicBezTo>
                <a:close/>
              </a:path>
            </a:pathLst>
          </a:custGeom>
          <a:noFill/>
          <a:ln w="38100">
            <a:solidFill>
              <a:srgbClr val="FBFD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Picture 6" descr="H:\Z 其他\新建文件夹01\0000\70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374" y="4173034"/>
            <a:ext cx="1224136" cy="107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 descr="H:\Z 其他\新建文件夹01\0000\70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1" y="4610094"/>
            <a:ext cx="1217305" cy="194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 descr="H:\Z 其他\新建文件夹01\0000\810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719" y="4666888"/>
            <a:ext cx="1584176" cy="199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32"/>
          <p:cNvSpPr txBox="1"/>
          <p:nvPr/>
        </p:nvSpPr>
        <p:spPr>
          <a:xfrm>
            <a:off x="2953807" y="1540334"/>
            <a:ext cx="6257453" cy="130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4000">
                <a:latin typeface="汉仪小麦体简" panose="00020600040101010101" pitchFamily="18" charset="-122"/>
                <a:ea typeface="汉仪小麦体简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dirty="0">
                <a:solidFill>
                  <a:srgbClr val="5FA080"/>
                </a:solidFill>
                <a:latin typeface="Lato Black" pitchFamily="34" charset="0"/>
                <a:ea typeface="微软雅黑" panose="020B0503020204020204" pitchFamily="34" charset="-122"/>
              </a:rPr>
              <a:t>PART 2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srgbClr val="5FA080"/>
              </a:solidFill>
              <a:effectLst/>
              <a:uLnTx/>
              <a:uFillTx/>
              <a:latin typeface="Lato Black" pitchFamily="34" charset="0"/>
              <a:ea typeface="微软雅黑" panose="020B0503020204020204" pitchFamily="34" charset="-122"/>
            </a:endParaRPr>
          </a:p>
        </p:txBody>
      </p:sp>
      <p:pic>
        <p:nvPicPr>
          <p:cNvPr id="14" name="Picture 2" descr="H:\Z 其他\新建文件夹01\0000\719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941">
            <a:off x="4130961" y="5236938"/>
            <a:ext cx="2111958" cy="16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:\Z 其他\新建文件夹01\0000\81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750" y="4895819"/>
            <a:ext cx="1460223" cy="186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H:\Z 其他\新建文件夹01\0000\81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184" y="4680284"/>
            <a:ext cx="1329470" cy="17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H:\Z 其他\新建文件夹01\0000\717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212" y="4402061"/>
            <a:ext cx="2860485" cy="2227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 descr="H:\Z 其他\新建文件夹01\0000\8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0" y="1493076"/>
            <a:ext cx="1242295" cy="158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1" descr="H:\Z 其他\新建文件夹01\0000\705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6012">
            <a:off x="10484434" y="424583"/>
            <a:ext cx="1071305" cy="97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H:\Z 其他\新建文件夹01\0000\70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087" y="2994772"/>
            <a:ext cx="876908" cy="7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1"/>
          <p:cNvSpPr/>
          <p:nvPr/>
        </p:nvSpPr>
        <p:spPr>
          <a:xfrm rot="20851833">
            <a:off x="2311478" y="1168699"/>
            <a:ext cx="1171304" cy="443688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 rot="21186594">
            <a:off x="8235082" y="1908929"/>
            <a:ext cx="1367507" cy="343062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 rot="21186594">
            <a:off x="3099912" y="3256517"/>
            <a:ext cx="983789" cy="246800"/>
          </a:xfrm>
          <a:custGeom>
            <a:avLst/>
            <a:gdLst>
              <a:gd name="connsiteX0" fmla="*/ 118995 w 1901186"/>
              <a:gd name="connsiteY0" fmla="*/ 51435 h 787778"/>
              <a:gd name="connsiteX1" fmla="*/ 475255 w 1901186"/>
              <a:gd name="connsiteY1" fmla="*/ 15809 h 787778"/>
              <a:gd name="connsiteX2" fmla="*/ 712762 w 1901186"/>
              <a:gd name="connsiteY2" fmla="*/ 277066 h 787778"/>
              <a:gd name="connsiteX3" fmla="*/ 914642 w 1901186"/>
              <a:gd name="connsiteY3" fmla="*/ 63310 h 787778"/>
              <a:gd name="connsiteX4" fmla="*/ 1152149 w 1901186"/>
              <a:gd name="connsiteY4" fmla="*/ 170188 h 787778"/>
              <a:gd name="connsiteX5" fmla="*/ 1282777 w 1901186"/>
              <a:gd name="connsiteY5" fmla="*/ 324567 h 787778"/>
              <a:gd name="connsiteX6" fmla="*/ 1639037 w 1901186"/>
              <a:gd name="connsiteY6" fmla="*/ 63310 h 787778"/>
              <a:gd name="connsiteX7" fmla="*/ 1900294 w 1901186"/>
              <a:gd name="connsiteY7" fmla="*/ 360193 h 787778"/>
              <a:gd name="connsiteX8" fmla="*/ 1710289 w 1901186"/>
              <a:gd name="connsiteY8" fmla="*/ 775829 h 787778"/>
              <a:gd name="connsiteX9" fmla="*/ 1342154 w 1901186"/>
              <a:gd name="connsiteY9" fmla="*/ 633325 h 787778"/>
              <a:gd name="connsiteX10" fmla="*/ 914642 w 1901186"/>
              <a:gd name="connsiteY10" fmla="*/ 787705 h 787778"/>
              <a:gd name="connsiteX11" fmla="*/ 689011 w 1901186"/>
              <a:gd name="connsiteY11" fmla="*/ 609575 h 787778"/>
              <a:gd name="connsiteX12" fmla="*/ 404003 w 1901186"/>
              <a:gd name="connsiteY12" fmla="*/ 526448 h 787778"/>
              <a:gd name="connsiteX13" fmla="*/ 237749 w 1901186"/>
              <a:gd name="connsiteY13" fmla="*/ 372068 h 787778"/>
              <a:gd name="connsiteX14" fmla="*/ 242 w 1901186"/>
              <a:gd name="connsiteY14" fmla="*/ 193938 h 787778"/>
              <a:gd name="connsiteX15" fmla="*/ 202123 w 1901186"/>
              <a:gd name="connsiteY15" fmla="*/ 3933 h 787778"/>
              <a:gd name="connsiteX0" fmla="*/ 118995 w 1901186"/>
              <a:gd name="connsiteY0" fmla="*/ 47502 h 783845"/>
              <a:gd name="connsiteX1" fmla="*/ 475255 w 1901186"/>
              <a:gd name="connsiteY1" fmla="*/ 11876 h 783845"/>
              <a:gd name="connsiteX2" fmla="*/ 677136 w 1901186"/>
              <a:gd name="connsiteY2" fmla="*/ 106879 h 783845"/>
              <a:gd name="connsiteX3" fmla="*/ 914642 w 1901186"/>
              <a:gd name="connsiteY3" fmla="*/ 59377 h 783845"/>
              <a:gd name="connsiteX4" fmla="*/ 1152149 w 1901186"/>
              <a:gd name="connsiteY4" fmla="*/ 166255 h 783845"/>
              <a:gd name="connsiteX5" fmla="*/ 1282777 w 1901186"/>
              <a:gd name="connsiteY5" fmla="*/ 320634 h 783845"/>
              <a:gd name="connsiteX6" fmla="*/ 1639037 w 1901186"/>
              <a:gd name="connsiteY6" fmla="*/ 59377 h 783845"/>
              <a:gd name="connsiteX7" fmla="*/ 1900294 w 1901186"/>
              <a:gd name="connsiteY7" fmla="*/ 356260 h 783845"/>
              <a:gd name="connsiteX8" fmla="*/ 1710289 w 1901186"/>
              <a:gd name="connsiteY8" fmla="*/ 771896 h 783845"/>
              <a:gd name="connsiteX9" fmla="*/ 1342154 w 1901186"/>
              <a:gd name="connsiteY9" fmla="*/ 629392 h 783845"/>
              <a:gd name="connsiteX10" fmla="*/ 914642 w 1901186"/>
              <a:gd name="connsiteY10" fmla="*/ 783772 h 783845"/>
              <a:gd name="connsiteX11" fmla="*/ 689011 w 1901186"/>
              <a:gd name="connsiteY11" fmla="*/ 605642 h 783845"/>
              <a:gd name="connsiteX12" fmla="*/ 404003 w 1901186"/>
              <a:gd name="connsiteY12" fmla="*/ 522515 h 783845"/>
              <a:gd name="connsiteX13" fmla="*/ 237749 w 1901186"/>
              <a:gd name="connsiteY13" fmla="*/ 368135 h 783845"/>
              <a:gd name="connsiteX14" fmla="*/ 242 w 1901186"/>
              <a:gd name="connsiteY14" fmla="*/ 190005 h 783845"/>
              <a:gd name="connsiteX15" fmla="*/ 202123 w 1901186"/>
              <a:gd name="connsiteY15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237873 w 1901310"/>
              <a:gd name="connsiteY13" fmla="*/ 368135 h 783845"/>
              <a:gd name="connsiteX14" fmla="*/ 154745 w 1901310"/>
              <a:gd name="connsiteY14" fmla="*/ 380011 h 783845"/>
              <a:gd name="connsiteX15" fmla="*/ 366 w 1901310"/>
              <a:gd name="connsiteY15" fmla="*/ 190005 h 783845"/>
              <a:gd name="connsiteX16" fmla="*/ 202247 w 1901310"/>
              <a:gd name="connsiteY16" fmla="*/ 0 h 783845"/>
              <a:gd name="connsiteX0" fmla="*/ 119119 w 1901310"/>
              <a:gd name="connsiteY0" fmla="*/ 47502 h 783845"/>
              <a:gd name="connsiteX1" fmla="*/ 475379 w 1901310"/>
              <a:gd name="connsiteY1" fmla="*/ 11876 h 783845"/>
              <a:gd name="connsiteX2" fmla="*/ 677260 w 1901310"/>
              <a:gd name="connsiteY2" fmla="*/ 106879 h 783845"/>
              <a:gd name="connsiteX3" fmla="*/ 914766 w 1901310"/>
              <a:gd name="connsiteY3" fmla="*/ 59377 h 783845"/>
              <a:gd name="connsiteX4" fmla="*/ 1152273 w 1901310"/>
              <a:gd name="connsiteY4" fmla="*/ 166255 h 783845"/>
              <a:gd name="connsiteX5" fmla="*/ 1282901 w 1901310"/>
              <a:gd name="connsiteY5" fmla="*/ 320634 h 783845"/>
              <a:gd name="connsiteX6" fmla="*/ 1639161 w 1901310"/>
              <a:gd name="connsiteY6" fmla="*/ 59377 h 783845"/>
              <a:gd name="connsiteX7" fmla="*/ 1900418 w 1901310"/>
              <a:gd name="connsiteY7" fmla="*/ 356260 h 783845"/>
              <a:gd name="connsiteX8" fmla="*/ 1710413 w 1901310"/>
              <a:gd name="connsiteY8" fmla="*/ 771896 h 783845"/>
              <a:gd name="connsiteX9" fmla="*/ 1342278 w 1901310"/>
              <a:gd name="connsiteY9" fmla="*/ 629392 h 783845"/>
              <a:gd name="connsiteX10" fmla="*/ 914766 w 1901310"/>
              <a:gd name="connsiteY10" fmla="*/ 783772 h 783845"/>
              <a:gd name="connsiteX11" fmla="*/ 689135 w 1901310"/>
              <a:gd name="connsiteY11" fmla="*/ 605642 h 783845"/>
              <a:gd name="connsiteX12" fmla="*/ 404127 w 1901310"/>
              <a:gd name="connsiteY12" fmla="*/ 522515 h 783845"/>
              <a:gd name="connsiteX13" fmla="*/ 154745 w 1901310"/>
              <a:gd name="connsiteY13" fmla="*/ 380011 h 783845"/>
              <a:gd name="connsiteX14" fmla="*/ 366 w 1901310"/>
              <a:gd name="connsiteY14" fmla="*/ 190005 h 783845"/>
              <a:gd name="connsiteX15" fmla="*/ 202247 w 1901310"/>
              <a:gd name="connsiteY15" fmla="*/ 0 h 783845"/>
              <a:gd name="connsiteX0" fmla="*/ 119119 w 1901310"/>
              <a:gd name="connsiteY0" fmla="*/ 47502 h 779393"/>
              <a:gd name="connsiteX1" fmla="*/ 475379 w 1901310"/>
              <a:gd name="connsiteY1" fmla="*/ 11876 h 779393"/>
              <a:gd name="connsiteX2" fmla="*/ 677260 w 1901310"/>
              <a:gd name="connsiteY2" fmla="*/ 106879 h 779393"/>
              <a:gd name="connsiteX3" fmla="*/ 914766 w 1901310"/>
              <a:gd name="connsiteY3" fmla="*/ 59377 h 779393"/>
              <a:gd name="connsiteX4" fmla="*/ 1152273 w 1901310"/>
              <a:gd name="connsiteY4" fmla="*/ 166255 h 779393"/>
              <a:gd name="connsiteX5" fmla="*/ 1282901 w 1901310"/>
              <a:gd name="connsiteY5" fmla="*/ 320634 h 779393"/>
              <a:gd name="connsiteX6" fmla="*/ 1639161 w 1901310"/>
              <a:gd name="connsiteY6" fmla="*/ 59377 h 779393"/>
              <a:gd name="connsiteX7" fmla="*/ 1900418 w 1901310"/>
              <a:gd name="connsiteY7" fmla="*/ 356260 h 779393"/>
              <a:gd name="connsiteX8" fmla="*/ 1710413 w 1901310"/>
              <a:gd name="connsiteY8" fmla="*/ 771896 h 779393"/>
              <a:gd name="connsiteX9" fmla="*/ 1342278 w 1901310"/>
              <a:gd name="connsiteY9" fmla="*/ 629392 h 779393"/>
              <a:gd name="connsiteX10" fmla="*/ 926641 w 1901310"/>
              <a:gd name="connsiteY10" fmla="*/ 700645 h 779393"/>
              <a:gd name="connsiteX11" fmla="*/ 689135 w 1901310"/>
              <a:gd name="connsiteY11" fmla="*/ 605642 h 779393"/>
              <a:gd name="connsiteX12" fmla="*/ 404127 w 1901310"/>
              <a:gd name="connsiteY12" fmla="*/ 522515 h 779393"/>
              <a:gd name="connsiteX13" fmla="*/ 154745 w 1901310"/>
              <a:gd name="connsiteY13" fmla="*/ 380011 h 779393"/>
              <a:gd name="connsiteX14" fmla="*/ 366 w 1901310"/>
              <a:gd name="connsiteY14" fmla="*/ 190005 h 779393"/>
              <a:gd name="connsiteX15" fmla="*/ 202247 w 1901310"/>
              <a:gd name="connsiteY15" fmla="*/ 0 h 779393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82901 w 1901325"/>
              <a:gd name="connsiteY5" fmla="*/ 320634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1325"/>
              <a:gd name="connsiteY0" fmla="*/ 47502 h 789735"/>
              <a:gd name="connsiteX1" fmla="*/ 475379 w 1901325"/>
              <a:gd name="connsiteY1" fmla="*/ 11876 h 789735"/>
              <a:gd name="connsiteX2" fmla="*/ 677260 w 1901325"/>
              <a:gd name="connsiteY2" fmla="*/ 106879 h 789735"/>
              <a:gd name="connsiteX3" fmla="*/ 914766 w 1901325"/>
              <a:gd name="connsiteY3" fmla="*/ 59377 h 789735"/>
              <a:gd name="connsiteX4" fmla="*/ 1152273 w 1901325"/>
              <a:gd name="connsiteY4" fmla="*/ 166255 h 789735"/>
              <a:gd name="connsiteX5" fmla="*/ 1294776 w 1901325"/>
              <a:gd name="connsiteY5" fmla="*/ 201881 h 789735"/>
              <a:gd name="connsiteX6" fmla="*/ 1639161 w 1901325"/>
              <a:gd name="connsiteY6" fmla="*/ 59377 h 789735"/>
              <a:gd name="connsiteX7" fmla="*/ 1900418 w 1901325"/>
              <a:gd name="connsiteY7" fmla="*/ 356260 h 789735"/>
              <a:gd name="connsiteX8" fmla="*/ 1710413 w 1901325"/>
              <a:gd name="connsiteY8" fmla="*/ 771896 h 789735"/>
              <a:gd name="connsiteX9" fmla="*/ 1330403 w 1901325"/>
              <a:gd name="connsiteY9" fmla="*/ 712520 h 789735"/>
              <a:gd name="connsiteX10" fmla="*/ 926641 w 1901325"/>
              <a:gd name="connsiteY10" fmla="*/ 700645 h 789735"/>
              <a:gd name="connsiteX11" fmla="*/ 689135 w 1901325"/>
              <a:gd name="connsiteY11" fmla="*/ 605642 h 789735"/>
              <a:gd name="connsiteX12" fmla="*/ 404127 w 1901325"/>
              <a:gd name="connsiteY12" fmla="*/ 522515 h 789735"/>
              <a:gd name="connsiteX13" fmla="*/ 154745 w 1901325"/>
              <a:gd name="connsiteY13" fmla="*/ 380011 h 789735"/>
              <a:gd name="connsiteX14" fmla="*/ 366 w 1901325"/>
              <a:gd name="connsiteY14" fmla="*/ 190005 h 789735"/>
              <a:gd name="connsiteX15" fmla="*/ 202247 w 1901325"/>
              <a:gd name="connsiteY15" fmla="*/ 0 h 789735"/>
              <a:gd name="connsiteX0" fmla="*/ 119119 w 1900496"/>
              <a:gd name="connsiteY0" fmla="*/ 47502 h 730508"/>
              <a:gd name="connsiteX1" fmla="*/ 475379 w 1900496"/>
              <a:gd name="connsiteY1" fmla="*/ 11876 h 730508"/>
              <a:gd name="connsiteX2" fmla="*/ 677260 w 1900496"/>
              <a:gd name="connsiteY2" fmla="*/ 106879 h 730508"/>
              <a:gd name="connsiteX3" fmla="*/ 914766 w 1900496"/>
              <a:gd name="connsiteY3" fmla="*/ 59377 h 730508"/>
              <a:gd name="connsiteX4" fmla="*/ 1152273 w 1900496"/>
              <a:gd name="connsiteY4" fmla="*/ 166255 h 730508"/>
              <a:gd name="connsiteX5" fmla="*/ 1294776 w 1900496"/>
              <a:gd name="connsiteY5" fmla="*/ 201881 h 730508"/>
              <a:gd name="connsiteX6" fmla="*/ 1639161 w 1900496"/>
              <a:gd name="connsiteY6" fmla="*/ 59377 h 730508"/>
              <a:gd name="connsiteX7" fmla="*/ 1900418 w 1900496"/>
              <a:gd name="connsiteY7" fmla="*/ 356260 h 730508"/>
              <a:gd name="connsiteX8" fmla="*/ 1662912 w 1900496"/>
              <a:gd name="connsiteY8" fmla="*/ 700644 h 730508"/>
              <a:gd name="connsiteX9" fmla="*/ 1330403 w 1900496"/>
              <a:gd name="connsiteY9" fmla="*/ 712520 h 730508"/>
              <a:gd name="connsiteX10" fmla="*/ 926641 w 1900496"/>
              <a:gd name="connsiteY10" fmla="*/ 700645 h 730508"/>
              <a:gd name="connsiteX11" fmla="*/ 689135 w 1900496"/>
              <a:gd name="connsiteY11" fmla="*/ 605642 h 730508"/>
              <a:gd name="connsiteX12" fmla="*/ 404127 w 1900496"/>
              <a:gd name="connsiteY12" fmla="*/ 522515 h 730508"/>
              <a:gd name="connsiteX13" fmla="*/ 154745 w 1900496"/>
              <a:gd name="connsiteY13" fmla="*/ 380011 h 730508"/>
              <a:gd name="connsiteX14" fmla="*/ 366 w 1900496"/>
              <a:gd name="connsiteY14" fmla="*/ 190005 h 730508"/>
              <a:gd name="connsiteX15" fmla="*/ 202247 w 1900496"/>
              <a:gd name="connsiteY15" fmla="*/ 0 h 730508"/>
              <a:gd name="connsiteX0" fmla="*/ 119119 w 1900590"/>
              <a:gd name="connsiteY0" fmla="*/ 47502 h 730508"/>
              <a:gd name="connsiteX1" fmla="*/ 475379 w 1900590"/>
              <a:gd name="connsiteY1" fmla="*/ 11876 h 730508"/>
              <a:gd name="connsiteX2" fmla="*/ 677260 w 1900590"/>
              <a:gd name="connsiteY2" fmla="*/ 106879 h 730508"/>
              <a:gd name="connsiteX3" fmla="*/ 914766 w 1900590"/>
              <a:gd name="connsiteY3" fmla="*/ 59377 h 730508"/>
              <a:gd name="connsiteX4" fmla="*/ 1152273 w 1900590"/>
              <a:gd name="connsiteY4" fmla="*/ 166255 h 730508"/>
              <a:gd name="connsiteX5" fmla="*/ 1294776 w 1900590"/>
              <a:gd name="connsiteY5" fmla="*/ 201881 h 730508"/>
              <a:gd name="connsiteX6" fmla="*/ 1627286 w 1900590"/>
              <a:gd name="connsiteY6" fmla="*/ 178130 h 730508"/>
              <a:gd name="connsiteX7" fmla="*/ 1900418 w 1900590"/>
              <a:gd name="connsiteY7" fmla="*/ 356260 h 730508"/>
              <a:gd name="connsiteX8" fmla="*/ 1662912 w 1900590"/>
              <a:gd name="connsiteY8" fmla="*/ 700644 h 730508"/>
              <a:gd name="connsiteX9" fmla="*/ 1330403 w 1900590"/>
              <a:gd name="connsiteY9" fmla="*/ 712520 h 730508"/>
              <a:gd name="connsiteX10" fmla="*/ 926641 w 1900590"/>
              <a:gd name="connsiteY10" fmla="*/ 700645 h 730508"/>
              <a:gd name="connsiteX11" fmla="*/ 689135 w 1900590"/>
              <a:gd name="connsiteY11" fmla="*/ 605642 h 730508"/>
              <a:gd name="connsiteX12" fmla="*/ 404127 w 1900590"/>
              <a:gd name="connsiteY12" fmla="*/ 522515 h 730508"/>
              <a:gd name="connsiteX13" fmla="*/ 154745 w 1900590"/>
              <a:gd name="connsiteY13" fmla="*/ 380011 h 730508"/>
              <a:gd name="connsiteX14" fmla="*/ 366 w 1900590"/>
              <a:gd name="connsiteY14" fmla="*/ 190005 h 730508"/>
              <a:gd name="connsiteX15" fmla="*/ 202247 w 1900590"/>
              <a:gd name="connsiteY15" fmla="*/ 0 h 730508"/>
              <a:gd name="connsiteX0" fmla="*/ 119119 w 1841295"/>
              <a:gd name="connsiteY0" fmla="*/ 47502 h 723640"/>
              <a:gd name="connsiteX1" fmla="*/ 475379 w 1841295"/>
              <a:gd name="connsiteY1" fmla="*/ 11876 h 723640"/>
              <a:gd name="connsiteX2" fmla="*/ 677260 w 1841295"/>
              <a:gd name="connsiteY2" fmla="*/ 106879 h 723640"/>
              <a:gd name="connsiteX3" fmla="*/ 914766 w 1841295"/>
              <a:gd name="connsiteY3" fmla="*/ 59377 h 723640"/>
              <a:gd name="connsiteX4" fmla="*/ 1152273 w 1841295"/>
              <a:gd name="connsiteY4" fmla="*/ 166255 h 723640"/>
              <a:gd name="connsiteX5" fmla="*/ 1294776 w 1841295"/>
              <a:gd name="connsiteY5" fmla="*/ 201881 h 723640"/>
              <a:gd name="connsiteX6" fmla="*/ 1627286 w 1841295"/>
              <a:gd name="connsiteY6" fmla="*/ 178130 h 723640"/>
              <a:gd name="connsiteX7" fmla="*/ 1841041 w 1841295"/>
              <a:gd name="connsiteY7" fmla="*/ 451262 h 723640"/>
              <a:gd name="connsiteX8" fmla="*/ 1662912 w 1841295"/>
              <a:gd name="connsiteY8" fmla="*/ 700644 h 723640"/>
              <a:gd name="connsiteX9" fmla="*/ 1330403 w 1841295"/>
              <a:gd name="connsiteY9" fmla="*/ 712520 h 723640"/>
              <a:gd name="connsiteX10" fmla="*/ 926641 w 1841295"/>
              <a:gd name="connsiteY10" fmla="*/ 700645 h 723640"/>
              <a:gd name="connsiteX11" fmla="*/ 689135 w 1841295"/>
              <a:gd name="connsiteY11" fmla="*/ 605642 h 723640"/>
              <a:gd name="connsiteX12" fmla="*/ 404127 w 1841295"/>
              <a:gd name="connsiteY12" fmla="*/ 522515 h 723640"/>
              <a:gd name="connsiteX13" fmla="*/ 154745 w 1841295"/>
              <a:gd name="connsiteY13" fmla="*/ 380011 h 723640"/>
              <a:gd name="connsiteX14" fmla="*/ 366 w 1841295"/>
              <a:gd name="connsiteY14" fmla="*/ 190005 h 723640"/>
              <a:gd name="connsiteX15" fmla="*/ 202247 w 1841295"/>
              <a:gd name="connsiteY15" fmla="*/ 0 h 723640"/>
              <a:gd name="connsiteX0" fmla="*/ 119535 w 1841711"/>
              <a:gd name="connsiteY0" fmla="*/ 95003 h 771141"/>
              <a:gd name="connsiteX1" fmla="*/ 475795 w 1841711"/>
              <a:gd name="connsiteY1" fmla="*/ 59377 h 771141"/>
              <a:gd name="connsiteX2" fmla="*/ 677676 w 1841711"/>
              <a:gd name="connsiteY2" fmla="*/ 154380 h 771141"/>
              <a:gd name="connsiteX3" fmla="*/ 915182 w 1841711"/>
              <a:gd name="connsiteY3" fmla="*/ 106878 h 771141"/>
              <a:gd name="connsiteX4" fmla="*/ 1152689 w 1841711"/>
              <a:gd name="connsiteY4" fmla="*/ 213756 h 771141"/>
              <a:gd name="connsiteX5" fmla="*/ 1295192 w 1841711"/>
              <a:gd name="connsiteY5" fmla="*/ 249382 h 771141"/>
              <a:gd name="connsiteX6" fmla="*/ 1627702 w 1841711"/>
              <a:gd name="connsiteY6" fmla="*/ 225631 h 771141"/>
              <a:gd name="connsiteX7" fmla="*/ 1841457 w 1841711"/>
              <a:gd name="connsiteY7" fmla="*/ 498763 h 771141"/>
              <a:gd name="connsiteX8" fmla="*/ 1663328 w 1841711"/>
              <a:gd name="connsiteY8" fmla="*/ 748145 h 771141"/>
              <a:gd name="connsiteX9" fmla="*/ 1330819 w 1841711"/>
              <a:gd name="connsiteY9" fmla="*/ 760021 h 771141"/>
              <a:gd name="connsiteX10" fmla="*/ 927057 w 1841711"/>
              <a:gd name="connsiteY10" fmla="*/ 748146 h 771141"/>
              <a:gd name="connsiteX11" fmla="*/ 689551 w 1841711"/>
              <a:gd name="connsiteY11" fmla="*/ 653143 h 771141"/>
              <a:gd name="connsiteX12" fmla="*/ 404543 w 1841711"/>
              <a:gd name="connsiteY12" fmla="*/ 570016 h 771141"/>
              <a:gd name="connsiteX13" fmla="*/ 155161 w 1841711"/>
              <a:gd name="connsiteY13" fmla="*/ 427512 h 771141"/>
              <a:gd name="connsiteX14" fmla="*/ 782 w 1841711"/>
              <a:gd name="connsiteY14" fmla="*/ 237506 h 771141"/>
              <a:gd name="connsiteX15" fmla="*/ 226414 w 1841711"/>
              <a:gd name="connsiteY15" fmla="*/ 0 h 771141"/>
              <a:gd name="connsiteX0" fmla="*/ 84187 w 1806363"/>
              <a:gd name="connsiteY0" fmla="*/ 95003 h 771141"/>
              <a:gd name="connsiteX1" fmla="*/ 440447 w 1806363"/>
              <a:gd name="connsiteY1" fmla="*/ 59377 h 771141"/>
              <a:gd name="connsiteX2" fmla="*/ 642328 w 1806363"/>
              <a:gd name="connsiteY2" fmla="*/ 154380 h 771141"/>
              <a:gd name="connsiteX3" fmla="*/ 879834 w 1806363"/>
              <a:gd name="connsiteY3" fmla="*/ 106878 h 771141"/>
              <a:gd name="connsiteX4" fmla="*/ 1117341 w 1806363"/>
              <a:gd name="connsiteY4" fmla="*/ 213756 h 771141"/>
              <a:gd name="connsiteX5" fmla="*/ 1259844 w 1806363"/>
              <a:gd name="connsiteY5" fmla="*/ 249382 h 771141"/>
              <a:gd name="connsiteX6" fmla="*/ 1592354 w 1806363"/>
              <a:gd name="connsiteY6" fmla="*/ 225631 h 771141"/>
              <a:gd name="connsiteX7" fmla="*/ 1806109 w 1806363"/>
              <a:gd name="connsiteY7" fmla="*/ 498763 h 771141"/>
              <a:gd name="connsiteX8" fmla="*/ 1627980 w 1806363"/>
              <a:gd name="connsiteY8" fmla="*/ 748145 h 771141"/>
              <a:gd name="connsiteX9" fmla="*/ 1295471 w 1806363"/>
              <a:gd name="connsiteY9" fmla="*/ 760021 h 771141"/>
              <a:gd name="connsiteX10" fmla="*/ 891709 w 1806363"/>
              <a:gd name="connsiteY10" fmla="*/ 748146 h 771141"/>
              <a:gd name="connsiteX11" fmla="*/ 654203 w 1806363"/>
              <a:gd name="connsiteY11" fmla="*/ 653143 h 771141"/>
              <a:gd name="connsiteX12" fmla="*/ 369195 w 1806363"/>
              <a:gd name="connsiteY12" fmla="*/ 570016 h 771141"/>
              <a:gd name="connsiteX13" fmla="*/ 119813 w 1806363"/>
              <a:gd name="connsiteY13" fmla="*/ 427512 h 771141"/>
              <a:gd name="connsiteX14" fmla="*/ 1060 w 1806363"/>
              <a:gd name="connsiteY14" fmla="*/ 249382 h 771141"/>
              <a:gd name="connsiteX15" fmla="*/ 191066 w 1806363"/>
              <a:gd name="connsiteY15" fmla="*/ 0 h 771141"/>
              <a:gd name="connsiteX0" fmla="*/ 84187 w 1806363"/>
              <a:gd name="connsiteY0" fmla="*/ 39384 h 715522"/>
              <a:gd name="connsiteX1" fmla="*/ 440447 w 1806363"/>
              <a:gd name="connsiteY1" fmla="*/ 3758 h 715522"/>
              <a:gd name="connsiteX2" fmla="*/ 642328 w 1806363"/>
              <a:gd name="connsiteY2" fmla="*/ 98761 h 715522"/>
              <a:gd name="connsiteX3" fmla="*/ 879834 w 1806363"/>
              <a:gd name="connsiteY3" fmla="*/ 51259 h 715522"/>
              <a:gd name="connsiteX4" fmla="*/ 1117341 w 1806363"/>
              <a:gd name="connsiteY4" fmla="*/ 158137 h 715522"/>
              <a:gd name="connsiteX5" fmla="*/ 1259844 w 1806363"/>
              <a:gd name="connsiteY5" fmla="*/ 193763 h 715522"/>
              <a:gd name="connsiteX6" fmla="*/ 1592354 w 1806363"/>
              <a:gd name="connsiteY6" fmla="*/ 170012 h 715522"/>
              <a:gd name="connsiteX7" fmla="*/ 1806109 w 1806363"/>
              <a:gd name="connsiteY7" fmla="*/ 443144 h 715522"/>
              <a:gd name="connsiteX8" fmla="*/ 1627980 w 1806363"/>
              <a:gd name="connsiteY8" fmla="*/ 692526 h 715522"/>
              <a:gd name="connsiteX9" fmla="*/ 1295471 w 1806363"/>
              <a:gd name="connsiteY9" fmla="*/ 704402 h 715522"/>
              <a:gd name="connsiteX10" fmla="*/ 891709 w 1806363"/>
              <a:gd name="connsiteY10" fmla="*/ 692527 h 715522"/>
              <a:gd name="connsiteX11" fmla="*/ 654203 w 1806363"/>
              <a:gd name="connsiteY11" fmla="*/ 597524 h 715522"/>
              <a:gd name="connsiteX12" fmla="*/ 369195 w 1806363"/>
              <a:gd name="connsiteY12" fmla="*/ 514397 h 715522"/>
              <a:gd name="connsiteX13" fmla="*/ 119813 w 1806363"/>
              <a:gd name="connsiteY13" fmla="*/ 371893 h 715522"/>
              <a:gd name="connsiteX14" fmla="*/ 1060 w 1806363"/>
              <a:gd name="connsiteY14" fmla="*/ 193763 h 715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6363" h="715522">
                <a:moveTo>
                  <a:pt x="84187" y="39384"/>
                </a:moveTo>
                <a:cubicBezTo>
                  <a:pt x="212836" y="2768"/>
                  <a:pt x="347424" y="-6138"/>
                  <a:pt x="440447" y="3758"/>
                </a:cubicBezTo>
                <a:cubicBezTo>
                  <a:pt x="533470" y="13654"/>
                  <a:pt x="569097" y="90844"/>
                  <a:pt x="642328" y="98761"/>
                </a:cubicBezTo>
                <a:cubicBezTo>
                  <a:pt x="715559" y="106678"/>
                  <a:pt x="800665" y="41363"/>
                  <a:pt x="879834" y="51259"/>
                </a:cubicBezTo>
                <a:cubicBezTo>
                  <a:pt x="959003" y="61155"/>
                  <a:pt x="1054006" y="134386"/>
                  <a:pt x="1117341" y="158137"/>
                </a:cubicBezTo>
                <a:cubicBezTo>
                  <a:pt x="1180676" y="181888"/>
                  <a:pt x="1180675" y="191784"/>
                  <a:pt x="1259844" y="193763"/>
                </a:cubicBezTo>
                <a:cubicBezTo>
                  <a:pt x="1339013" y="195742"/>
                  <a:pt x="1501310" y="128449"/>
                  <a:pt x="1592354" y="170012"/>
                </a:cubicBezTo>
                <a:cubicBezTo>
                  <a:pt x="1683398" y="211576"/>
                  <a:pt x="1800171" y="356058"/>
                  <a:pt x="1806109" y="443144"/>
                </a:cubicBezTo>
                <a:cubicBezTo>
                  <a:pt x="1812047" y="530230"/>
                  <a:pt x="1713086" y="648983"/>
                  <a:pt x="1627980" y="692526"/>
                </a:cubicBezTo>
                <a:cubicBezTo>
                  <a:pt x="1542874" y="736069"/>
                  <a:pt x="1418183" y="704402"/>
                  <a:pt x="1295471" y="704402"/>
                </a:cubicBezTo>
                <a:cubicBezTo>
                  <a:pt x="1172759" y="704402"/>
                  <a:pt x="998587" y="710340"/>
                  <a:pt x="891709" y="692527"/>
                </a:cubicBezTo>
                <a:cubicBezTo>
                  <a:pt x="784831" y="674714"/>
                  <a:pt x="741289" y="627212"/>
                  <a:pt x="654203" y="597524"/>
                </a:cubicBezTo>
                <a:cubicBezTo>
                  <a:pt x="567117" y="567836"/>
                  <a:pt x="458260" y="552002"/>
                  <a:pt x="369195" y="514397"/>
                </a:cubicBezTo>
                <a:cubicBezTo>
                  <a:pt x="280130" y="476792"/>
                  <a:pt x="187107" y="427311"/>
                  <a:pt x="119813" y="371893"/>
                </a:cubicBezTo>
                <a:cubicBezTo>
                  <a:pt x="80228" y="342205"/>
                  <a:pt x="-10815" y="265015"/>
                  <a:pt x="1060" y="193763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3" t="1333" r="83461" b="57924"/>
          <a:stretch/>
        </p:blipFill>
        <p:spPr bwMode="auto">
          <a:xfrm>
            <a:off x="5068337" y="3483691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7" t="5682" r="69267" b="53575"/>
          <a:stretch/>
        </p:blipFill>
        <p:spPr bwMode="auto">
          <a:xfrm>
            <a:off x="2161719" y="3726372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0127855\Desktop\000\未标题-1.pn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2" t="3191" r="54012" b="56066"/>
          <a:stretch/>
        </p:blipFill>
        <p:spPr bwMode="auto">
          <a:xfrm>
            <a:off x="9060288" y="3379917"/>
            <a:ext cx="1235033" cy="115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:\Z 其他\新建文件夹01\0000\405.png"/>
          <p:cNvPicPr>
            <a:picLocks noChangeAspect="1" noChangeArrowheads="1"/>
          </p:cNvPicPr>
          <p:nvPr/>
        </p:nvPicPr>
        <p:blipFill>
          <a:blip r:embed="rId1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7342" y="117237"/>
            <a:ext cx="789334" cy="5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直接连接符 31"/>
          <p:cNvCxnSpPr/>
          <p:nvPr/>
        </p:nvCxnSpPr>
        <p:spPr>
          <a:xfrm>
            <a:off x="4439022" y="2916794"/>
            <a:ext cx="3307995" cy="0"/>
          </a:xfrm>
          <a:prstGeom prst="line">
            <a:avLst/>
          </a:prstGeom>
          <a:ln w="152400" cap="rnd" cmpd="dbl">
            <a:solidFill>
              <a:srgbClr val="5EA26E"/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6" descr="H:\Z 其他\新建文件夹01\0000\71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28320">
            <a:off x="717046" y="1367800"/>
            <a:ext cx="660242" cy="10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389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934</Words>
  <Application>Microsoft Office PowerPoint</Application>
  <PresentationFormat>Custom</PresentationFormat>
  <Paragraphs>122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Futura Bk BT</vt:lpstr>
      <vt:lpstr>微软雅黑</vt:lpstr>
      <vt:lpstr>字魂59号-创粗黑</vt:lpstr>
      <vt:lpstr>方正静蕾简体</vt:lpstr>
      <vt:lpstr>Arial</vt:lpstr>
      <vt:lpstr>Calibri</vt:lpstr>
      <vt:lpstr>Lato</vt:lpstr>
      <vt:lpstr>Lato Black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中国银行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K.</dc:creator>
  <cp:lastModifiedBy>ADMIN</cp:lastModifiedBy>
  <cp:revision>195</cp:revision>
  <dcterms:created xsi:type="dcterms:W3CDTF">2022-10-21T03:24:33Z</dcterms:created>
  <dcterms:modified xsi:type="dcterms:W3CDTF">2024-03-03T03:49:50Z</dcterms:modified>
</cp:coreProperties>
</file>